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
  </p:notesMasterIdLst>
  <p:sldIdLst>
    <p:sldId id="332" r:id="rId2"/>
    <p:sldId id="335" r:id="rId3"/>
    <p:sldId id="341" r:id="rId4"/>
    <p:sldId id="342" r:id="rId5"/>
    <p:sldId id="343" r:id="rId6"/>
    <p:sldId id="344" r:id="rId7"/>
  </p:sldIdLst>
  <p:sldSz cx="9144000" cy="6858000" type="screen4x3"/>
  <p:notesSz cx="7315200" cy="9601200"/>
  <p:defaultTextStyle>
    <a:defPPr>
      <a:defRPr lang="en-GB"/>
    </a:defPPr>
    <a:lvl1pPr algn="l" defTabSz="457200" rtl="0" fontAlgn="base">
      <a:spcBef>
        <a:spcPct val="0"/>
      </a:spcBef>
      <a:spcAft>
        <a:spcPct val="0"/>
      </a:spcAft>
      <a:buClr>
        <a:srgbClr val="000000"/>
      </a:buClr>
      <a:buSzPct val="100000"/>
      <a:buFont typeface="Times New Roman" pitchFamily="18" charset="0"/>
      <a:defRPr sz="2400" kern="1200">
        <a:solidFill>
          <a:schemeClr val="bg1"/>
        </a:solidFill>
        <a:latin typeface="Tahoma" pitchFamily="34" charset="0"/>
        <a:ea typeface="Arial Unicode MS" pitchFamily="34" charset="-128"/>
        <a:cs typeface="Arial Unicode MS" pitchFamily="34" charset="-128"/>
      </a:defRPr>
    </a:lvl1pPr>
    <a:lvl2pPr marL="742950" indent="-285750" algn="l" defTabSz="457200" rtl="0" fontAlgn="base">
      <a:spcBef>
        <a:spcPct val="0"/>
      </a:spcBef>
      <a:spcAft>
        <a:spcPct val="0"/>
      </a:spcAft>
      <a:buClr>
        <a:srgbClr val="000000"/>
      </a:buClr>
      <a:buSzPct val="100000"/>
      <a:buFont typeface="Times New Roman" pitchFamily="18" charset="0"/>
      <a:defRPr sz="2400" kern="1200">
        <a:solidFill>
          <a:schemeClr val="bg1"/>
        </a:solidFill>
        <a:latin typeface="Tahoma" pitchFamily="34" charset="0"/>
        <a:ea typeface="Arial Unicode MS" pitchFamily="34" charset="-128"/>
        <a:cs typeface="Arial Unicode MS" pitchFamily="34" charset="-128"/>
      </a:defRPr>
    </a:lvl2pPr>
    <a:lvl3pPr marL="1143000" indent="-228600" algn="l" defTabSz="457200" rtl="0" fontAlgn="base">
      <a:spcBef>
        <a:spcPct val="0"/>
      </a:spcBef>
      <a:spcAft>
        <a:spcPct val="0"/>
      </a:spcAft>
      <a:buClr>
        <a:srgbClr val="000000"/>
      </a:buClr>
      <a:buSzPct val="100000"/>
      <a:buFont typeface="Times New Roman" pitchFamily="18" charset="0"/>
      <a:defRPr sz="2400" kern="1200">
        <a:solidFill>
          <a:schemeClr val="bg1"/>
        </a:solidFill>
        <a:latin typeface="Tahoma" pitchFamily="34" charset="0"/>
        <a:ea typeface="Arial Unicode MS" pitchFamily="34" charset="-128"/>
        <a:cs typeface="Arial Unicode MS" pitchFamily="34" charset="-128"/>
      </a:defRPr>
    </a:lvl3pPr>
    <a:lvl4pPr marL="1600200" indent="-228600" algn="l" defTabSz="457200" rtl="0" fontAlgn="base">
      <a:spcBef>
        <a:spcPct val="0"/>
      </a:spcBef>
      <a:spcAft>
        <a:spcPct val="0"/>
      </a:spcAft>
      <a:buClr>
        <a:srgbClr val="000000"/>
      </a:buClr>
      <a:buSzPct val="100000"/>
      <a:buFont typeface="Times New Roman" pitchFamily="18" charset="0"/>
      <a:defRPr sz="2400" kern="1200">
        <a:solidFill>
          <a:schemeClr val="bg1"/>
        </a:solidFill>
        <a:latin typeface="Tahoma" pitchFamily="34" charset="0"/>
        <a:ea typeface="Arial Unicode MS" pitchFamily="34" charset="-128"/>
        <a:cs typeface="Arial Unicode MS" pitchFamily="34" charset="-128"/>
      </a:defRPr>
    </a:lvl4pPr>
    <a:lvl5pPr marL="2057400" indent="-228600" algn="l" defTabSz="457200" rtl="0" fontAlgn="base">
      <a:spcBef>
        <a:spcPct val="0"/>
      </a:spcBef>
      <a:spcAft>
        <a:spcPct val="0"/>
      </a:spcAft>
      <a:buClr>
        <a:srgbClr val="000000"/>
      </a:buClr>
      <a:buSzPct val="100000"/>
      <a:buFont typeface="Times New Roman" pitchFamily="18" charset="0"/>
      <a:defRPr sz="2400" kern="1200">
        <a:solidFill>
          <a:schemeClr val="bg1"/>
        </a:solidFill>
        <a:latin typeface="Tahoma" pitchFamily="34" charset="0"/>
        <a:ea typeface="Arial Unicode MS" pitchFamily="34" charset="-128"/>
        <a:cs typeface="Arial Unicode MS" pitchFamily="34" charset="-128"/>
      </a:defRPr>
    </a:lvl5pPr>
    <a:lvl6pPr marL="2286000" algn="l" defTabSz="914400" rtl="0" eaLnBrk="1" latinLnBrk="0" hangingPunct="1">
      <a:defRPr sz="2400" kern="1200">
        <a:solidFill>
          <a:schemeClr val="bg1"/>
        </a:solidFill>
        <a:latin typeface="Tahoma" pitchFamily="34" charset="0"/>
        <a:ea typeface="Arial Unicode MS" pitchFamily="34" charset="-128"/>
        <a:cs typeface="Arial Unicode MS" pitchFamily="34" charset="-128"/>
      </a:defRPr>
    </a:lvl6pPr>
    <a:lvl7pPr marL="2743200" algn="l" defTabSz="914400" rtl="0" eaLnBrk="1" latinLnBrk="0" hangingPunct="1">
      <a:defRPr sz="2400" kern="1200">
        <a:solidFill>
          <a:schemeClr val="bg1"/>
        </a:solidFill>
        <a:latin typeface="Tahoma" pitchFamily="34" charset="0"/>
        <a:ea typeface="Arial Unicode MS" pitchFamily="34" charset="-128"/>
        <a:cs typeface="Arial Unicode MS" pitchFamily="34" charset="-128"/>
      </a:defRPr>
    </a:lvl7pPr>
    <a:lvl8pPr marL="3200400" algn="l" defTabSz="914400" rtl="0" eaLnBrk="1" latinLnBrk="0" hangingPunct="1">
      <a:defRPr sz="2400" kern="1200">
        <a:solidFill>
          <a:schemeClr val="bg1"/>
        </a:solidFill>
        <a:latin typeface="Tahoma" pitchFamily="34" charset="0"/>
        <a:ea typeface="Arial Unicode MS" pitchFamily="34" charset="-128"/>
        <a:cs typeface="Arial Unicode MS" pitchFamily="34" charset="-128"/>
      </a:defRPr>
    </a:lvl8pPr>
    <a:lvl9pPr marL="3657600" algn="l" defTabSz="914400" rtl="0" eaLnBrk="1" latinLnBrk="0" hangingPunct="1">
      <a:defRPr sz="2400" kern="1200">
        <a:solidFill>
          <a:schemeClr val="bg1"/>
        </a:solidFill>
        <a:latin typeface="Tahoma" pitchFamily="34" charset="0"/>
        <a:ea typeface="Arial Unicode MS" pitchFamily="34" charset="-128"/>
        <a:cs typeface="Arial Unicode MS" pitchFamily="34" charset="-128"/>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792">
          <p15:clr>
            <a:srgbClr val="A4A3A4"/>
          </p15:clr>
        </p15:guide>
        <p15:guide id="2" pos="208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2294" autoAdjust="0"/>
  </p:normalViewPr>
  <p:slideViewPr>
    <p:cSldViewPr>
      <p:cViewPr varScale="1">
        <p:scale>
          <a:sx n="81" d="100"/>
          <a:sy n="81" d="100"/>
        </p:scale>
        <p:origin x="-1498" y="-86"/>
      </p:cViewPr>
      <p:guideLst>
        <p:guide orient="horz" pos="2160"/>
        <p:guide pos="2880"/>
      </p:guideLst>
    </p:cSldViewPr>
  </p:slideViewPr>
  <p:outlineViewPr>
    <p:cViewPr varScale="1">
      <p:scale>
        <a:sx n="170" d="200"/>
        <a:sy n="170" d="200"/>
      </p:scale>
      <p:origin x="0" y="18828"/>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3" y="2"/>
            <a:ext cx="7315200" cy="9601200"/>
          </a:xfrm>
          <a:prstGeom prst="roundRect">
            <a:avLst>
              <a:gd name="adj" fmla="val 19"/>
            </a:avLst>
          </a:prstGeom>
          <a:solidFill>
            <a:srgbClr val="FFFFFF"/>
          </a:solidFill>
          <a:ln w="9360">
            <a:noFill/>
            <a:miter lim="800000"/>
            <a:headEnd/>
            <a:tailEnd/>
          </a:ln>
          <a:effectLst/>
        </p:spPr>
        <p:txBody>
          <a:bodyPr wrap="none" lIns="91397" tIns="45700" rIns="91397" bIns="45700" anchor="ctr"/>
          <a:lstStyle/>
          <a:p>
            <a:pPr>
              <a:buFont typeface="Times New Roman" pitchFamily="16" charset="0"/>
              <a:buNone/>
              <a:defRPr/>
            </a:pPr>
            <a:endParaRPr lang="en-US">
              <a:latin typeface="Tahoma" pitchFamily="32" charset="0"/>
              <a:ea typeface="+mn-ea"/>
              <a:cs typeface="Arial Unicode MS" charset="0"/>
            </a:endParaRPr>
          </a:p>
        </p:txBody>
      </p:sp>
      <p:sp>
        <p:nvSpPr>
          <p:cNvPr id="2050" name="AutoShape 2"/>
          <p:cNvSpPr>
            <a:spLocks noChangeArrowheads="1"/>
          </p:cNvSpPr>
          <p:nvPr/>
        </p:nvSpPr>
        <p:spPr bwMode="auto">
          <a:xfrm>
            <a:off x="3" y="2"/>
            <a:ext cx="7315200" cy="9601200"/>
          </a:xfrm>
          <a:prstGeom prst="roundRect">
            <a:avLst>
              <a:gd name="adj" fmla="val 19"/>
            </a:avLst>
          </a:prstGeom>
          <a:solidFill>
            <a:srgbClr val="FFFFFF"/>
          </a:solidFill>
          <a:ln w="9525">
            <a:noFill/>
            <a:round/>
            <a:headEnd/>
            <a:tailEnd/>
          </a:ln>
          <a:effectLst/>
        </p:spPr>
        <p:txBody>
          <a:bodyPr wrap="none" lIns="91397" tIns="45700" rIns="91397" bIns="45700" anchor="ctr"/>
          <a:lstStyle/>
          <a:p>
            <a:pPr>
              <a:buFont typeface="Times New Roman" pitchFamily="16" charset="0"/>
              <a:buNone/>
              <a:defRPr/>
            </a:pPr>
            <a:endParaRPr lang="en-US">
              <a:latin typeface="Tahoma" pitchFamily="32" charset="0"/>
              <a:ea typeface="+mn-ea"/>
              <a:cs typeface="Arial Unicode MS" charset="0"/>
            </a:endParaRPr>
          </a:p>
        </p:txBody>
      </p:sp>
      <p:sp>
        <p:nvSpPr>
          <p:cNvPr id="2051" name="Text Box 3"/>
          <p:cNvSpPr txBox="1">
            <a:spLocks noChangeArrowheads="1"/>
          </p:cNvSpPr>
          <p:nvPr/>
        </p:nvSpPr>
        <p:spPr bwMode="auto">
          <a:xfrm>
            <a:off x="4" y="7"/>
            <a:ext cx="3170238" cy="479425"/>
          </a:xfrm>
          <a:prstGeom prst="rect">
            <a:avLst/>
          </a:prstGeom>
          <a:noFill/>
          <a:ln w="9525">
            <a:noFill/>
            <a:round/>
            <a:headEnd/>
            <a:tailEnd/>
          </a:ln>
          <a:effectLst/>
        </p:spPr>
        <p:txBody>
          <a:bodyPr wrap="none" lIns="91397" tIns="45700" rIns="91397" bIns="45700" anchor="ctr"/>
          <a:lstStyle/>
          <a:p>
            <a:pPr>
              <a:buFont typeface="Times New Roman" pitchFamily="16" charset="0"/>
              <a:buNone/>
              <a:defRPr/>
            </a:pPr>
            <a:endParaRPr lang="en-US">
              <a:latin typeface="Tahoma" pitchFamily="32" charset="0"/>
              <a:ea typeface="+mn-ea"/>
              <a:cs typeface="Arial Unicode MS" charset="0"/>
            </a:endParaRPr>
          </a:p>
        </p:txBody>
      </p:sp>
      <p:sp>
        <p:nvSpPr>
          <p:cNvPr id="2052" name="Rectangle 4"/>
          <p:cNvSpPr>
            <a:spLocks noGrp="1" noChangeArrowheads="1"/>
          </p:cNvSpPr>
          <p:nvPr>
            <p:ph type="dt"/>
          </p:nvPr>
        </p:nvSpPr>
        <p:spPr bwMode="auto">
          <a:xfrm>
            <a:off x="4143379" y="7"/>
            <a:ext cx="3167063" cy="476250"/>
          </a:xfrm>
          <a:prstGeom prst="rect">
            <a:avLst/>
          </a:prstGeom>
          <a:noFill/>
          <a:ln w="9525">
            <a:noFill/>
            <a:round/>
            <a:headEnd/>
            <a:tailEnd/>
          </a:ln>
          <a:effectLst/>
        </p:spPr>
        <p:txBody>
          <a:bodyPr vert="horz" wrap="square" lIns="96796" tIns="48218" rIns="96796" bIns="48218" numCol="1" anchor="t" anchorCtr="0" compatLnSpc="1">
            <a:prstTxWarp prst="textNoShape">
              <a:avLst/>
            </a:prstTxWarp>
          </a:bodyPr>
          <a:lstStyle>
            <a:lvl1pPr algn="r">
              <a:buFont typeface="Times New Roman" pitchFamily="16" charset="0"/>
              <a:buNone/>
              <a:tabLst>
                <a:tab pos="0" algn="l"/>
                <a:tab pos="456988" algn="l"/>
                <a:tab pos="913979" algn="l"/>
                <a:tab pos="1370968" algn="l"/>
                <a:tab pos="1827956" algn="l"/>
                <a:tab pos="2284946" algn="l"/>
                <a:tab pos="2741935" algn="l"/>
                <a:tab pos="3198925" algn="l"/>
                <a:tab pos="3655915" algn="l"/>
                <a:tab pos="4112904" algn="l"/>
                <a:tab pos="4569893" algn="l"/>
                <a:tab pos="5026880" algn="l"/>
                <a:tab pos="5483872" algn="l"/>
                <a:tab pos="5940859" algn="l"/>
                <a:tab pos="6397850" algn="l"/>
                <a:tab pos="6854840" algn="l"/>
                <a:tab pos="7311830" algn="l"/>
                <a:tab pos="7768818" algn="l"/>
                <a:tab pos="8225806" algn="l"/>
                <a:tab pos="8682796" algn="l"/>
                <a:tab pos="9139784" algn="l"/>
              </a:tabLst>
              <a:defRPr sz="1200">
                <a:solidFill>
                  <a:srgbClr val="000000"/>
                </a:solidFill>
                <a:latin typeface="Calibri" pitchFamily="32" charset="0"/>
                <a:ea typeface="+mn-ea"/>
                <a:cs typeface="Arial Unicode MS" charset="0"/>
              </a:defRPr>
            </a:lvl1pPr>
          </a:lstStyle>
          <a:p>
            <a:pPr>
              <a:defRPr/>
            </a:pPr>
            <a:endParaRPr lang="en-US"/>
          </a:p>
        </p:txBody>
      </p:sp>
      <p:sp>
        <p:nvSpPr>
          <p:cNvPr id="6150" name="Rectangle 5"/>
          <p:cNvSpPr>
            <a:spLocks noGrp="1" noRot="1" noChangeAspect="1" noChangeArrowheads="1"/>
          </p:cNvSpPr>
          <p:nvPr>
            <p:ph type="sldImg"/>
          </p:nvPr>
        </p:nvSpPr>
        <p:spPr bwMode="auto">
          <a:xfrm>
            <a:off x="1257300" y="720725"/>
            <a:ext cx="4797425" cy="3598863"/>
          </a:xfrm>
          <a:prstGeom prst="rect">
            <a:avLst/>
          </a:prstGeom>
          <a:noFill/>
          <a:ln w="12600">
            <a:solidFill>
              <a:srgbClr val="000000"/>
            </a:solidFill>
            <a:miter lim="800000"/>
            <a:headEnd/>
            <a:tailEnd/>
          </a:ln>
        </p:spPr>
      </p:sp>
      <p:sp>
        <p:nvSpPr>
          <p:cNvPr id="2054" name="Rectangle 6"/>
          <p:cNvSpPr>
            <a:spLocks noGrp="1" noChangeArrowheads="1"/>
          </p:cNvSpPr>
          <p:nvPr>
            <p:ph type="body"/>
          </p:nvPr>
        </p:nvSpPr>
        <p:spPr bwMode="auto">
          <a:xfrm>
            <a:off x="731844" y="4560894"/>
            <a:ext cx="5848350" cy="4316412"/>
          </a:xfrm>
          <a:prstGeom prst="rect">
            <a:avLst/>
          </a:prstGeom>
          <a:noFill/>
          <a:ln w="9525">
            <a:noFill/>
            <a:round/>
            <a:headEnd/>
            <a:tailEnd/>
          </a:ln>
          <a:effectLst/>
        </p:spPr>
        <p:txBody>
          <a:bodyPr vert="horz" wrap="square" lIns="96796" tIns="48218" rIns="96796" bIns="48218" numCol="1" anchor="t" anchorCtr="0" compatLnSpc="1">
            <a:prstTxWarp prst="textNoShape">
              <a:avLst/>
            </a:prstTxWarp>
          </a:bodyPr>
          <a:lstStyle/>
          <a:p>
            <a:pPr lvl="0"/>
            <a:endParaRPr lang="en-US" noProof="0" smtClean="0"/>
          </a:p>
        </p:txBody>
      </p:sp>
      <p:sp>
        <p:nvSpPr>
          <p:cNvPr id="2055" name="Text Box 7"/>
          <p:cNvSpPr txBox="1">
            <a:spLocks noChangeArrowheads="1"/>
          </p:cNvSpPr>
          <p:nvPr/>
        </p:nvSpPr>
        <p:spPr bwMode="auto">
          <a:xfrm>
            <a:off x="4" y="9120196"/>
            <a:ext cx="3170238" cy="479425"/>
          </a:xfrm>
          <a:prstGeom prst="rect">
            <a:avLst/>
          </a:prstGeom>
          <a:noFill/>
          <a:ln w="9525">
            <a:noFill/>
            <a:round/>
            <a:headEnd/>
            <a:tailEnd/>
          </a:ln>
          <a:effectLst/>
        </p:spPr>
        <p:txBody>
          <a:bodyPr wrap="none" lIns="91397" tIns="45700" rIns="91397" bIns="45700" anchor="ctr"/>
          <a:lstStyle/>
          <a:p>
            <a:pPr>
              <a:buFont typeface="Times New Roman" pitchFamily="16" charset="0"/>
              <a:buNone/>
              <a:defRPr/>
            </a:pPr>
            <a:endParaRPr lang="en-US">
              <a:latin typeface="Tahoma" pitchFamily="32" charset="0"/>
              <a:ea typeface="+mn-ea"/>
              <a:cs typeface="Arial Unicode MS" charset="0"/>
            </a:endParaRPr>
          </a:p>
        </p:txBody>
      </p:sp>
      <p:sp>
        <p:nvSpPr>
          <p:cNvPr id="2056" name="Rectangle 8"/>
          <p:cNvSpPr>
            <a:spLocks noGrp="1" noChangeArrowheads="1"/>
          </p:cNvSpPr>
          <p:nvPr>
            <p:ph type="sldNum"/>
          </p:nvPr>
        </p:nvSpPr>
        <p:spPr bwMode="auto">
          <a:xfrm>
            <a:off x="4143379" y="9120194"/>
            <a:ext cx="3167063" cy="476250"/>
          </a:xfrm>
          <a:prstGeom prst="rect">
            <a:avLst/>
          </a:prstGeom>
          <a:noFill/>
          <a:ln w="9525">
            <a:noFill/>
            <a:round/>
            <a:headEnd/>
            <a:tailEnd/>
          </a:ln>
          <a:effectLst/>
        </p:spPr>
        <p:txBody>
          <a:bodyPr vert="horz" wrap="square" lIns="96796" tIns="48218" rIns="96796" bIns="48218" numCol="1" anchor="b" anchorCtr="0" compatLnSpc="1">
            <a:prstTxWarp prst="textNoShape">
              <a:avLst/>
            </a:prstTxWarp>
          </a:bodyPr>
          <a:lstStyle>
            <a:lvl1pPr algn="r">
              <a:buFont typeface="Times New Roman" pitchFamily="16" charset="0"/>
              <a:buNone/>
              <a:tabLst>
                <a:tab pos="0" algn="l"/>
                <a:tab pos="456988" algn="l"/>
                <a:tab pos="913979" algn="l"/>
                <a:tab pos="1370968" algn="l"/>
                <a:tab pos="1827956" algn="l"/>
                <a:tab pos="2284946" algn="l"/>
                <a:tab pos="2741935" algn="l"/>
                <a:tab pos="3198925" algn="l"/>
                <a:tab pos="3655915" algn="l"/>
                <a:tab pos="4112904" algn="l"/>
                <a:tab pos="4569893" algn="l"/>
                <a:tab pos="5026880" algn="l"/>
                <a:tab pos="5483872" algn="l"/>
                <a:tab pos="5940859" algn="l"/>
                <a:tab pos="6397850" algn="l"/>
                <a:tab pos="6854840" algn="l"/>
                <a:tab pos="7311830" algn="l"/>
                <a:tab pos="7768818" algn="l"/>
                <a:tab pos="8225806" algn="l"/>
                <a:tab pos="8682796" algn="l"/>
                <a:tab pos="9139784" algn="l"/>
              </a:tabLst>
              <a:defRPr sz="1200">
                <a:solidFill>
                  <a:srgbClr val="000000"/>
                </a:solidFill>
                <a:latin typeface="Calibri" pitchFamily="32" charset="0"/>
                <a:ea typeface="+mn-ea"/>
                <a:cs typeface="Arial Unicode MS" charset="0"/>
              </a:defRPr>
            </a:lvl1pPr>
          </a:lstStyle>
          <a:p>
            <a:pPr>
              <a:defRPr/>
            </a:pPr>
            <a:fld id="{7B07D2FC-1357-4E33-B2C9-857D9569796F}" type="slidenum">
              <a:rPr lang="en-US"/>
              <a:pPr>
                <a:defRPr/>
              </a:pPr>
              <a:t>‹#›</a:t>
            </a:fld>
            <a:endParaRPr lang="en-US"/>
          </a:p>
        </p:txBody>
      </p:sp>
    </p:spTree>
    <p:extLst>
      <p:ext uri="{BB962C8B-B14F-4D97-AF65-F5344CB8AC3E}">
        <p14:creationId xmlns:p14="http://schemas.microsoft.com/office/powerpoint/2010/main" val="57558972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p:spPr>
        <p:txBody>
          <a:bodyPr/>
          <a:lstStyle/>
          <a:p>
            <a:pPr>
              <a:buFont typeface="Times New Roman" pitchFamily="18" charset="0"/>
              <a:buNone/>
            </a:pPr>
            <a:fld id="{6564FDAB-0251-4745-876F-956935EDBEB4}" type="slidenum">
              <a:rPr lang="en-US" smtClean="0">
                <a:latin typeface="Calibri" pitchFamily="34" charset="0"/>
                <a:ea typeface="Arial Unicode MS" pitchFamily="34" charset="-128"/>
                <a:cs typeface="Arial Unicode MS" pitchFamily="34" charset="-128"/>
              </a:rPr>
              <a:pPr>
                <a:buFont typeface="Times New Roman" pitchFamily="18" charset="0"/>
                <a:buNone/>
              </a:pPr>
              <a:t>1</a:t>
            </a:fld>
            <a:endParaRPr 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303" y="720726"/>
            <a:ext cx="4800600" cy="3600449"/>
          </a:xfrm>
          <a:prstGeom prst="rect">
            <a:avLst/>
          </a:prstGeom>
          <a:solidFill>
            <a:srgbClr val="FFFFFF"/>
          </a:solidFill>
          <a:ln w="9360">
            <a:solidFill>
              <a:srgbClr val="000000"/>
            </a:solidFill>
            <a:miter lim="800000"/>
            <a:headEnd/>
            <a:tailEnd/>
          </a:ln>
        </p:spPr>
        <p:txBody>
          <a:bodyPr wrap="none" lIns="91397" tIns="45700" rIns="91397" bIns="45700" anchor="ctr"/>
          <a:lstStyle/>
          <a:p>
            <a:endParaRPr lang="en-US"/>
          </a:p>
        </p:txBody>
      </p:sp>
      <p:sp>
        <p:nvSpPr>
          <p:cNvPr id="5124" name="Rectangle 2"/>
          <p:cNvSpPr>
            <a:spLocks noGrp="1" noChangeArrowheads="1"/>
          </p:cNvSpPr>
          <p:nvPr>
            <p:ph type="body"/>
          </p:nvPr>
        </p:nvSpPr>
        <p:spPr>
          <a:xfrm>
            <a:off x="731839" y="4560891"/>
            <a:ext cx="5849937" cy="4414837"/>
          </a:xfrm>
          <a:noFill/>
          <a:ln/>
        </p:spPr>
        <p:txBody>
          <a:bodyPr wrap="none" anchor="ctr"/>
          <a:lstStyle/>
          <a:p>
            <a:endParaRPr lang="en-US" dirty="0" smtClean="0"/>
          </a:p>
        </p:txBody>
      </p:sp>
      <p:sp>
        <p:nvSpPr>
          <p:cNvPr id="5125" name="Text Box 3"/>
          <p:cNvSpPr txBox="1">
            <a:spLocks noChangeArrowheads="1"/>
          </p:cNvSpPr>
          <p:nvPr/>
        </p:nvSpPr>
        <p:spPr bwMode="auto">
          <a:xfrm>
            <a:off x="4143377" y="9120190"/>
            <a:ext cx="3170238" cy="479425"/>
          </a:xfrm>
          <a:prstGeom prst="rect">
            <a:avLst/>
          </a:prstGeom>
          <a:noFill/>
          <a:ln w="9525">
            <a:noFill/>
            <a:round/>
            <a:headEnd/>
            <a:tailEnd/>
          </a:ln>
        </p:spPr>
        <p:txBody>
          <a:bodyPr lIns="96796" tIns="48218" rIns="96796" bIns="48218" anchor="b"/>
          <a:lstStyle/>
          <a:p>
            <a:pPr algn="r">
              <a:tabLst>
                <a:tab pos="0" algn="l"/>
                <a:tab pos="455502" algn="l"/>
                <a:tab pos="912590" algn="l"/>
                <a:tab pos="1369679" algn="l"/>
                <a:tab pos="1826768" algn="l"/>
                <a:tab pos="2283856" algn="l"/>
                <a:tab pos="2740946" algn="l"/>
                <a:tab pos="3198033" algn="l"/>
                <a:tab pos="3655122" algn="l"/>
                <a:tab pos="4112209" algn="l"/>
                <a:tab pos="4569300" algn="l"/>
                <a:tab pos="5026388" algn="l"/>
                <a:tab pos="5483476" algn="l"/>
                <a:tab pos="5940564" algn="l"/>
                <a:tab pos="6397654" algn="l"/>
                <a:tab pos="6854742" algn="l"/>
                <a:tab pos="7310244" algn="l"/>
                <a:tab pos="7767332" algn="l"/>
                <a:tab pos="8224421" algn="l"/>
                <a:tab pos="8681509" algn="l"/>
                <a:tab pos="9138597" algn="l"/>
              </a:tabLst>
            </a:pPr>
            <a:fld id="{7BC64EE0-EBFC-4A00-A41C-6CA3AE29EF07}" type="slidenum">
              <a:rPr lang="en-US" sz="1200">
                <a:solidFill>
                  <a:srgbClr val="000000"/>
                </a:solidFill>
                <a:latin typeface="Calibri" pitchFamily="34" charset="0"/>
              </a:rPr>
              <a:pPr algn="r">
                <a:tabLst>
                  <a:tab pos="0" algn="l"/>
                  <a:tab pos="455502" algn="l"/>
                  <a:tab pos="912590" algn="l"/>
                  <a:tab pos="1369679" algn="l"/>
                  <a:tab pos="1826768" algn="l"/>
                  <a:tab pos="2283856" algn="l"/>
                  <a:tab pos="2740946" algn="l"/>
                  <a:tab pos="3198033" algn="l"/>
                  <a:tab pos="3655122" algn="l"/>
                  <a:tab pos="4112209" algn="l"/>
                  <a:tab pos="4569300" algn="l"/>
                  <a:tab pos="5026388" algn="l"/>
                  <a:tab pos="5483476" algn="l"/>
                  <a:tab pos="5940564" algn="l"/>
                  <a:tab pos="6397654" algn="l"/>
                  <a:tab pos="6854742" algn="l"/>
                  <a:tab pos="7310244" algn="l"/>
                  <a:tab pos="7767332" algn="l"/>
                  <a:tab pos="8224421" algn="l"/>
                  <a:tab pos="8681509" algn="l"/>
                  <a:tab pos="9138597" algn="l"/>
                </a:tabLst>
              </a:pPr>
              <a:t>1</a:t>
            </a:fld>
            <a:endParaRPr lang="en-US" sz="1200">
              <a:solidFill>
                <a:srgbClr val="000000"/>
              </a:solidFill>
              <a:latin typeface="Calibri" pitchFamily="34" charset="0"/>
            </a:endParaRPr>
          </a:p>
        </p:txBody>
      </p:sp>
    </p:spTree>
    <p:extLst>
      <p:ext uri="{BB962C8B-B14F-4D97-AF65-F5344CB8AC3E}">
        <p14:creationId xmlns:p14="http://schemas.microsoft.com/office/powerpoint/2010/main" val="2217247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64741" indent="-293752" algn="l" eaLnBrk="0" hangingPunct="0">
              <a:spcBef>
                <a:spcPct val="30000"/>
              </a:spcBef>
              <a:defRPr sz="1200">
                <a:solidFill>
                  <a:schemeClr val="tx1"/>
                </a:solidFill>
                <a:latin typeface="Times New Roman" pitchFamily="18" charset="0"/>
              </a:defRPr>
            </a:lvl2pPr>
            <a:lvl3pPr marL="1179933" indent="-234674" algn="l" eaLnBrk="0" hangingPunct="0">
              <a:spcBef>
                <a:spcPct val="30000"/>
              </a:spcBef>
              <a:defRPr sz="1200">
                <a:solidFill>
                  <a:schemeClr val="tx1"/>
                </a:solidFill>
                <a:latin typeface="Times New Roman" pitchFamily="18" charset="0"/>
              </a:defRPr>
            </a:lvl3pPr>
            <a:lvl4pPr marL="1652563" indent="-234674" algn="l" eaLnBrk="0" hangingPunct="0">
              <a:spcBef>
                <a:spcPct val="30000"/>
              </a:spcBef>
              <a:defRPr sz="1200">
                <a:solidFill>
                  <a:schemeClr val="tx1"/>
                </a:solidFill>
                <a:latin typeface="Times New Roman" pitchFamily="18" charset="0"/>
              </a:defRPr>
            </a:lvl4pPr>
            <a:lvl5pPr marL="2123550" indent="-234674" algn="l" eaLnBrk="0" hangingPunct="0">
              <a:spcBef>
                <a:spcPct val="30000"/>
              </a:spcBef>
              <a:defRPr sz="1200">
                <a:solidFill>
                  <a:schemeClr val="tx1"/>
                </a:solidFill>
                <a:latin typeface="Times New Roman" pitchFamily="18" charset="0"/>
              </a:defRPr>
            </a:lvl5pPr>
            <a:lvl6pPr marL="2596181" indent="-234674" eaLnBrk="0" fontAlgn="base" hangingPunct="0">
              <a:spcBef>
                <a:spcPct val="30000"/>
              </a:spcBef>
              <a:spcAft>
                <a:spcPct val="0"/>
              </a:spcAft>
              <a:defRPr sz="1200">
                <a:solidFill>
                  <a:schemeClr val="tx1"/>
                </a:solidFill>
                <a:latin typeface="Times New Roman" pitchFamily="18" charset="0"/>
              </a:defRPr>
            </a:lvl6pPr>
            <a:lvl7pPr marL="3068810" indent="-234674" eaLnBrk="0" fontAlgn="base" hangingPunct="0">
              <a:spcBef>
                <a:spcPct val="30000"/>
              </a:spcBef>
              <a:spcAft>
                <a:spcPct val="0"/>
              </a:spcAft>
              <a:defRPr sz="1200">
                <a:solidFill>
                  <a:schemeClr val="tx1"/>
                </a:solidFill>
                <a:latin typeface="Times New Roman" pitchFamily="18" charset="0"/>
              </a:defRPr>
            </a:lvl7pPr>
            <a:lvl8pPr marL="3541440" indent="-234674" eaLnBrk="0" fontAlgn="base" hangingPunct="0">
              <a:spcBef>
                <a:spcPct val="30000"/>
              </a:spcBef>
              <a:spcAft>
                <a:spcPct val="0"/>
              </a:spcAft>
              <a:defRPr sz="1200">
                <a:solidFill>
                  <a:schemeClr val="tx1"/>
                </a:solidFill>
                <a:latin typeface="Times New Roman" pitchFamily="18" charset="0"/>
              </a:defRPr>
            </a:lvl8pPr>
            <a:lvl9pPr marL="4014070" indent="-234674"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buFont typeface="Times New Roman" pitchFamily="18" charset="0"/>
              <a:buNone/>
            </a:pPr>
            <a:fld id="{178A3A9D-C94C-4F6A-9592-7FA1419168DC}" type="slidenum">
              <a:rPr lang="en-US" altLang="en-US" smtClean="0">
                <a:latin typeface="Calibri" pitchFamily="34" charset="0"/>
                <a:ea typeface="Arial Unicode MS" pitchFamily="34" charset="-128"/>
                <a:cs typeface="Arial Unicode MS" pitchFamily="34" charset="-128"/>
              </a:rPr>
              <a:pPr algn="r" eaLnBrk="1" hangingPunct="1">
                <a:spcBef>
                  <a:spcPct val="0"/>
                </a:spcBef>
                <a:buFont typeface="Times New Roman" pitchFamily="18" charset="0"/>
                <a:buNone/>
              </a:pPr>
              <a:t>2</a:t>
            </a:fld>
            <a:endParaRPr lang="en-US" alt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893" y="720419"/>
            <a:ext cx="4799417" cy="3600451"/>
          </a:xfrm>
          <a:prstGeom prst="rect">
            <a:avLst/>
          </a:prstGeom>
          <a:solidFill>
            <a:srgbClr val="FFFFFF"/>
          </a:solidFill>
          <a:ln w="9360">
            <a:solidFill>
              <a:srgbClr val="000000"/>
            </a:solidFill>
            <a:miter lim="800000"/>
            <a:headEnd/>
            <a:tailEnd/>
          </a:ln>
        </p:spPr>
        <p:txBody>
          <a:bodyPr wrap="none" lIns="91387" tIns="45695" rIns="91387" bIns="45695" anchor="ct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ctr" eaLnBrk="1" hangingPunct="1">
              <a:spcBef>
                <a:spcPct val="0"/>
              </a:spcBef>
            </a:pPr>
            <a:endParaRPr lang="en-US" altLang="en-US" sz="900"/>
          </a:p>
        </p:txBody>
      </p:sp>
      <p:sp>
        <p:nvSpPr>
          <p:cNvPr id="5124" name="Rectangle 2"/>
          <p:cNvSpPr>
            <a:spLocks noGrp="1" noChangeArrowheads="1"/>
          </p:cNvSpPr>
          <p:nvPr>
            <p:ph type="body"/>
          </p:nvPr>
        </p:nvSpPr>
        <p:spPr>
          <a:xfrm>
            <a:off x="731027" y="4561553"/>
            <a:ext cx="5849855" cy="44141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
        <p:nvSpPr>
          <p:cNvPr id="5125" name="Text Box 3"/>
          <p:cNvSpPr txBox="1">
            <a:spLocks noChangeArrowheads="1"/>
          </p:cNvSpPr>
          <p:nvPr/>
        </p:nvSpPr>
        <p:spPr bwMode="auto">
          <a:xfrm>
            <a:off x="4142481" y="9121468"/>
            <a:ext cx="3171072" cy="478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785" tIns="48213" rIns="96785" bIns="48213" anchor="b"/>
          <a:lstStyle>
            <a:lvl1pPr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1pPr>
            <a:lvl2pPr marL="742950" indent="-28575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2pPr>
            <a:lvl3pPr marL="11430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3pPr>
            <a:lvl4pPr marL="16002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4pPr>
            <a:lvl5pPr marL="20574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5pPr>
            <a:lvl6pPr marL="25146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6pPr>
            <a:lvl7pPr marL="29718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7pPr>
            <a:lvl8pPr marL="34290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8pPr>
            <a:lvl9pPr marL="38862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9pPr>
          </a:lstStyle>
          <a:p>
            <a:pPr algn="r" eaLnBrk="1" hangingPunct="1">
              <a:spcBef>
                <a:spcPct val="0"/>
              </a:spcBef>
            </a:pPr>
            <a:fld id="{50629994-24B8-4686-8CDE-EB05C2FD997E}" type="slidenum">
              <a:rPr lang="en-US" altLang="en-US">
                <a:solidFill>
                  <a:srgbClr val="000000"/>
                </a:solidFill>
                <a:latin typeface="Calibri" pitchFamily="34" charset="0"/>
              </a:rPr>
              <a:pPr algn="r" eaLnBrk="1" hangingPunct="1">
                <a:spcBef>
                  <a:spcPct val="0"/>
                </a:spcBef>
              </a:pPr>
              <a:t>2</a:t>
            </a:fld>
            <a:endParaRPr lang="en-US" altLang="en-US">
              <a:solidFill>
                <a:srgbClr val="000000"/>
              </a:solidFill>
              <a:latin typeface="Calibri" pitchFamily="34" charset="0"/>
            </a:endParaRPr>
          </a:p>
        </p:txBody>
      </p:sp>
    </p:spTree>
    <p:extLst>
      <p:ext uri="{BB962C8B-B14F-4D97-AF65-F5344CB8AC3E}">
        <p14:creationId xmlns:p14="http://schemas.microsoft.com/office/powerpoint/2010/main" val="760043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64741" indent="-293752" algn="l" eaLnBrk="0" hangingPunct="0">
              <a:spcBef>
                <a:spcPct val="30000"/>
              </a:spcBef>
              <a:defRPr sz="1200">
                <a:solidFill>
                  <a:schemeClr val="tx1"/>
                </a:solidFill>
                <a:latin typeface="Times New Roman" pitchFamily="18" charset="0"/>
              </a:defRPr>
            </a:lvl2pPr>
            <a:lvl3pPr marL="1179933" indent="-234674" algn="l" eaLnBrk="0" hangingPunct="0">
              <a:spcBef>
                <a:spcPct val="30000"/>
              </a:spcBef>
              <a:defRPr sz="1200">
                <a:solidFill>
                  <a:schemeClr val="tx1"/>
                </a:solidFill>
                <a:latin typeface="Times New Roman" pitchFamily="18" charset="0"/>
              </a:defRPr>
            </a:lvl3pPr>
            <a:lvl4pPr marL="1652563" indent="-234674" algn="l" eaLnBrk="0" hangingPunct="0">
              <a:spcBef>
                <a:spcPct val="30000"/>
              </a:spcBef>
              <a:defRPr sz="1200">
                <a:solidFill>
                  <a:schemeClr val="tx1"/>
                </a:solidFill>
                <a:latin typeface="Times New Roman" pitchFamily="18" charset="0"/>
              </a:defRPr>
            </a:lvl4pPr>
            <a:lvl5pPr marL="2123550" indent="-234674" algn="l" eaLnBrk="0" hangingPunct="0">
              <a:spcBef>
                <a:spcPct val="30000"/>
              </a:spcBef>
              <a:defRPr sz="1200">
                <a:solidFill>
                  <a:schemeClr val="tx1"/>
                </a:solidFill>
                <a:latin typeface="Times New Roman" pitchFamily="18" charset="0"/>
              </a:defRPr>
            </a:lvl5pPr>
            <a:lvl6pPr marL="2596181" indent="-234674" eaLnBrk="0" fontAlgn="base" hangingPunct="0">
              <a:spcBef>
                <a:spcPct val="30000"/>
              </a:spcBef>
              <a:spcAft>
                <a:spcPct val="0"/>
              </a:spcAft>
              <a:defRPr sz="1200">
                <a:solidFill>
                  <a:schemeClr val="tx1"/>
                </a:solidFill>
                <a:latin typeface="Times New Roman" pitchFamily="18" charset="0"/>
              </a:defRPr>
            </a:lvl6pPr>
            <a:lvl7pPr marL="3068810" indent="-234674" eaLnBrk="0" fontAlgn="base" hangingPunct="0">
              <a:spcBef>
                <a:spcPct val="30000"/>
              </a:spcBef>
              <a:spcAft>
                <a:spcPct val="0"/>
              </a:spcAft>
              <a:defRPr sz="1200">
                <a:solidFill>
                  <a:schemeClr val="tx1"/>
                </a:solidFill>
                <a:latin typeface="Times New Roman" pitchFamily="18" charset="0"/>
              </a:defRPr>
            </a:lvl7pPr>
            <a:lvl8pPr marL="3541440" indent="-234674" eaLnBrk="0" fontAlgn="base" hangingPunct="0">
              <a:spcBef>
                <a:spcPct val="30000"/>
              </a:spcBef>
              <a:spcAft>
                <a:spcPct val="0"/>
              </a:spcAft>
              <a:defRPr sz="1200">
                <a:solidFill>
                  <a:schemeClr val="tx1"/>
                </a:solidFill>
                <a:latin typeface="Times New Roman" pitchFamily="18" charset="0"/>
              </a:defRPr>
            </a:lvl8pPr>
            <a:lvl9pPr marL="4014070" indent="-234674"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buFont typeface="Times New Roman" pitchFamily="18" charset="0"/>
              <a:buNone/>
            </a:pPr>
            <a:fld id="{178A3A9D-C94C-4F6A-9592-7FA1419168DC}" type="slidenum">
              <a:rPr lang="en-US" altLang="en-US" smtClean="0">
                <a:latin typeface="Calibri" pitchFamily="34" charset="0"/>
                <a:ea typeface="Arial Unicode MS" pitchFamily="34" charset="-128"/>
                <a:cs typeface="Arial Unicode MS" pitchFamily="34" charset="-128"/>
              </a:rPr>
              <a:pPr algn="r" eaLnBrk="1" hangingPunct="1">
                <a:spcBef>
                  <a:spcPct val="0"/>
                </a:spcBef>
                <a:buFont typeface="Times New Roman" pitchFamily="18" charset="0"/>
                <a:buNone/>
              </a:pPr>
              <a:t>3</a:t>
            </a:fld>
            <a:endParaRPr lang="en-US" alt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893" y="720419"/>
            <a:ext cx="4799417" cy="3600451"/>
          </a:xfrm>
          <a:prstGeom prst="rect">
            <a:avLst/>
          </a:prstGeom>
          <a:solidFill>
            <a:srgbClr val="FFFFFF"/>
          </a:solidFill>
          <a:ln w="9360">
            <a:solidFill>
              <a:srgbClr val="000000"/>
            </a:solidFill>
            <a:miter lim="800000"/>
            <a:headEnd/>
            <a:tailEnd/>
          </a:ln>
        </p:spPr>
        <p:txBody>
          <a:bodyPr wrap="none" lIns="91387" tIns="45695" rIns="91387" bIns="45695" anchor="ct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ctr" eaLnBrk="1" hangingPunct="1">
              <a:spcBef>
                <a:spcPct val="0"/>
              </a:spcBef>
            </a:pPr>
            <a:endParaRPr lang="en-US" altLang="en-US" sz="900"/>
          </a:p>
        </p:txBody>
      </p:sp>
      <p:sp>
        <p:nvSpPr>
          <p:cNvPr id="5124" name="Rectangle 2"/>
          <p:cNvSpPr>
            <a:spLocks noGrp="1" noChangeArrowheads="1"/>
          </p:cNvSpPr>
          <p:nvPr>
            <p:ph type="body"/>
          </p:nvPr>
        </p:nvSpPr>
        <p:spPr>
          <a:xfrm>
            <a:off x="731027" y="4561553"/>
            <a:ext cx="5849855" cy="44141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
        <p:nvSpPr>
          <p:cNvPr id="5125" name="Text Box 3"/>
          <p:cNvSpPr txBox="1">
            <a:spLocks noChangeArrowheads="1"/>
          </p:cNvSpPr>
          <p:nvPr/>
        </p:nvSpPr>
        <p:spPr bwMode="auto">
          <a:xfrm>
            <a:off x="4142481" y="9121468"/>
            <a:ext cx="3171072" cy="478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785" tIns="48213" rIns="96785" bIns="48213" anchor="b"/>
          <a:lstStyle>
            <a:lvl1pPr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1pPr>
            <a:lvl2pPr marL="742950" indent="-28575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2pPr>
            <a:lvl3pPr marL="11430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3pPr>
            <a:lvl4pPr marL="16002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4pPr>
            <a:lvl5pPr marL="20574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5pPr>
            <a:lvl6pPr marL="25146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6pPr>
            <a:lvl7pPr marL="29718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7pPr>
            <a:lvl8pPr marL="34290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8pPr>
            <a:lvl9pPr marL="38862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9pPr>
          </a:lstStyle>
          <a:p>
            <a:pPr algn="r" eaLnBrk="1" hangingPunct="1">
              <a:spcBef>
                <a:spcPct val="0"/>
              </a:spcBef>
            </a:pPr>
            <a:fld id="{50629994-24B8-4686-8CDE-EB05C2FD997E}" type="slidenum">
              <a:rPr lang="en-US" altLang="en-US">
                <a:solidFill>
                  <a:srgbClr val="000000"/>
                </a:solidFill>
                <a:latin typeface="Calibri" pitchFamily="34" charset="0"/>
              </a:rPr>
              <a:pPr algn="r" eaLnBrk="1" hangingPunct="1">
                <a:spcBef>
                  <a:spcPct val="0"/>
                </a:spcBef>
              </a:pPr>
              <a:t>3</a:t>
            </a:fld>
            <a:endParaRPr lang="en-US" altLang="en-US">
              <a:solidFill>
                <a:srgbClr val="000000"/>
              </a:solidFill>
              <a:latin typeface="Calibri" pitchFamily="34" charset="0"/>
            </a:endParaRPr>
          </a:p>
        </p:txBody>
      </p:sp>
    </p:spTree>
    <p:extLst>
      <p:ext uri="{BB962C8B-B14F-4D97-AF65-F5344CB8AC3E}">
        <p14:creationId xmlns:p14="http://schemas.microsoft.com/office/powerpoint/2010/main" val="760043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64741" indent="-293752" algn="l" eaLnBrk="0" hangingPunct="0">
              <a:spcBef>
                <a:spcPct val="30000"/>
              </a:spcBef>
              <a:defRPr sz="1200">
                <a:solidFill>
                  <a:schemeClr val="tx1"/>
                </a:solidFill>
                <a:latin typeface="Times New Roman" pitchFamily="18" charset="0"/>
              </a:defRPr>
            </a:lvl2pPr>
            <a:lvl3pPr marL="1179933" indent="-234674" algn="l" eaLnBrk="0" hangingPunct="0">
              <a:spcBef>
                <a:spcPct val="30000"/>
              </a:spcBef>
              <a:defRPr sz="1200">
                <a:solidFill>
                  <a:schemeClr val="tx1"/>
                </a:solidFill>
                <a:latin typeface="Times New Roman" pitchFamily="18" charset="0"/>
              </a:defRPr>
            </a:lvl3pPr>
            <a:lvl4pPr marL="1652563" indent="-234674" algn="l" eaLnBrk="0" hangingPunct="0">
              <a:spcBef>
                <a:spcPct val="30000"/>
              </a:spcBef>
              <a:defRPr sz="1200">
                <a:solidFill>
                  <a:schemeClr val="tx1"/>
                </a:solidFill>
                <a:latin typeface="Times New Roman" pitchFamily="18" charset="0"/>
              </a:defRPr>
            </a:lvl4pPr>
            <a:lvl5pPr marL="2123550" indent="-234674" algn="l" eaLnBrk="0" hangingPunct="0">
              <a:spcBef>
                <a:spcPct val="30000"/>
              </a:spcBef>
              <a:defRPr sz="1200">
                <a:solidFill>
                  <a:schemeClr val="tx1"/>
                </a:solidFill>
                <a:latin typeface="Times New Roman" pitchFamily="18" charset="0"/>
              </a:defRPr>
            </a:lvl5pPr>
            <a:lvl6pPr marL="2596181" indent="-234674" eaLnBrk="0" fontAlgn="base" hangingPunct="0">
              <a:spcBef>
                <a:spcPct val="30000"/>
              </a:spcBef>
              <a:spcAft>
                <a:spcPct val="0"/>
              </a:spcAft>
              <a:defRPr sz="1200">
                <a:solidFill>
                  <a:schemeClr val="tx1"/>
                </a:solidFill>
                <a:latin typeface="Times New Roman" pitchFamily="18" charset="0"/>
              </a:defRPr>
            </a:lvl6pPr>
            <a:lvl7pPr marL="3068810" indent="-234674" eaLnBrk="0" fontAlgn="base" hangingPunct="0">
              <a:spcBef>
                <a:spcPct val="30000"/>
              </a:spcBef>
              <a:spcAft>
                <a:spcPct val="0"/>
              </a:spcAft>
              <a:defRPr sz="1200">
                <a:solidFill>
                  <a:schemeClr val="tx1"/>
                </a:solidFill>
                <a:latin typeface="Times New Roman" pitchFamily="18" charset="0"/>
              </a:defRPr>
            </a:lvl7pPr>
            <a:lvl8pPr marL="3541440" indent="-234674" eaLnBrk="0" fontAlgn="base" hangingPunct="0">
              <a:spcBef>
                <a:spcPct val="30000"/>
              </a:spcBef>
              <a:spcAft>
                <a:spcPct val="0"/>
              </a:spcAft>
              <a:defRPr sz="1200">
                <a:solidFill>
                  <a:schemeClr val="tx1"/>
                </a:solidFill>
                <a:latin typeface="Times New Roman" pitchFamily="18" charset="0"/>
              </a:defRPr>
            </a:lvl8pPr>
            <a:lvl9pPr marL="4014070" indent="-234674"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buFont typeface="Times New Roman" pitchFamily="18" charset="0"/>
              <a:buNone/>
            </a:pPr>
            <a:fld id="{178A3A9D-C94C-4F6A-9592-7FA1419168DC}" type="slidenum">
              <a:rPr lang="en-US" altLang="en-US" smtClean="0">
                <a:latin typeface="Calibri" pitchFamily="34" charset="0"/>
                <a:ea typeface="Arial Unicode MS" pitchFamily="34" charset="-128"/>
                <a:cs typeface="Arial Unicode MS" pitchFamily="34" charset="-128"/>
              </a:rPr>
              <a:pPr algn="r" eaLnBrk="1" hangingPunct="1">
                <a:spcBef>
                  <a:spcPct val="0"/>
                </a:spcBef>
                <a:buFont typeface="Times New Roman" pitchFamily="18" charset="0"/>
                <a:buNone/>
              </a:pPr>
              <a:t>4</a:t>
            </a:fld>
            <a:endParaRPr lang="en-US" alt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893" y="720419"/>
            <a:ext cx="4799417" cy="3600451"/>
          </a:xfrm>
          <a:prstGeom prst="rect">
            <a:avLst/>
          </a:prstGeom>
          <a:solidFill>
            <a:srgbClr val="FFFFFF"/>
          </a:solidFill>
          <a:ln w="9360">
            <a:solidFill>
              <a:srgbClr val="000000"/>
            </a:solidFill>
            <a:miter lim="800000"/>
            <a:headEnd/>
            <a:tailEnd/>
          </a:ln>
        </p:spPr>
        <p:txBody>
          <a:bodyPr wrap="none" lIns="91387" tIns="45695" rIns="91387" bIns="45695" anchor="ct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ctr" eaLnBrk="1" hangingPunct="1">
              <a:spcBef>
                <a:spcPct val="0"/>
              </a:spcBef>
            </a:pPr>
            <a:endParaRPr lang="en-US" altLang="en-US" sz="900"/>
          </a:p>
        </p:txBody>
      </p:sp>
      <p:sp>
        <p:nvSpPr>
          <p:cNvPr id="5124" name="Rectangle 2"/>
          <p:cNvSpPr>
            <a:spLocks noGrp="1" noChangeArrowheads="1"/>
          </p:cNvSpPr>
          <p:nvPr>
            <p:ph type="body"/>
          </p:nvPr>
        </p:nvSpPr>
        <p:spPr>
          <a:xfrm>
            <a:off x="731027" y="4561553"/>
            <a:ext cx="5849855" cy="44141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
        <p:nvSpPr>
          <p:cNvPr id="5125" name="Text Box 3"/>
          <p:cNvSpPr txBox="1">
            <a:spLocks noChangeArrowheads="1"/>
          </p:cNvSpPr>
          <p:nvPr/>
        </p:nvSpPr>
        <p:spPr bwMode="auto">
          <a:xfrm>
            <a:off x="4142481" y="9121468"/>
            <a:ext cx="3171072" cy="478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785" tIns="48213" rIns="96785" bIns="48213" anchor="b"/>
          <a:lstStyle>
            <a:lvl1pPr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1pPr>
            <a:lvl2pPr marL="742950" indent="-28575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2pPr>
            <a:lvl3pPr marL="11430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3pPr>
            <a:lvl4pPr marL="16002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4pPr>
            <a:lvl5pPr marL="20574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5pPr>
            <a:lvl6pPr marL="25146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6pPr>
            <a:lvl7pPr marL="29718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7pPr>
            <a:lvl8pPr marL="34290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8pPr>
            <a:lvl9pPr marL="38862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9pPr>
          </a:lstStyle>
          <a:p>
            <a:pPr algn="r" eaLnBrk="1" hangingPunct="1">
              <a:spcBef>
                <a:spcPct val="0"/>
              </a:spcBef>
            </a:pPr>
            <a:fld id="{50629994-24B8-4686-8CDE-EB05C2FD997E}" type="slidenum">
              <a:rPr lang="en-US" altLang="en-US">
                <a:solidFill>
                  <a:srgbClr val="000000"/>
                </a:solidFill>
                <a:latin typeface="Calibri" pitchFamily="34" charset="0"/>
              </a:rPr>
              <a:pPr algn="r" eaLnBrk="1" hangingPunct="1">
                <a:spcBef>
                  <a:spcPct val="0"/>
                </a:spcBef>
              </a:pPr>
              <a:t>4</a:t>
            </a:fld>
            <a:endParaRPr lang="en-US" altLang="en-US">
              <a:solidFill>
                <a:srgbClr val="000000"/>
              </a:solidFill>
              <a:latin typeface="Calibri" pitchFamily="34" charset="0"/>
            </a:endParaRPr>
          </a:p>
        </p:txBody>
      </p:sp>
    </p:spTree>
    <p:extLst>
      <p:ext uri="{BB962C8B-B14F-4D97-AF65-F5344CB8AC3E}">
        <p14:creationId xmlns:p14="http://schemas.microsoft.com/office/powerpoint/2010/main" val="760043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64741" indent="-293752" algn="l" eaLnBrk="0" hangingPunct="0">
              <a:spcBef>
                <a:spcPct val="30000"/>
              </a:spcBef>
              <a:defRPr sz="1200">
                <a:solidFill>
                  <a:schemeClr val="tx1"/>
                </a:solidFill>
                <a:latin typeface="Times New Roman" pitchFamily="18" charset="0"/>
              </a:defRPr>
            </a:lvl2pPr>
            <a:lvl3pPr marL="1179933" indent="-234674" algn="l" eaLnBrk="0" hangingPunct="0">
              <a:spcBef>
                <a:spcPct val="30000"/>
              </a:spcBef>
              <a:defRPr sz="1200">
                <a:solidFill>
                  <a:schemeClr val="tx1"/>
                </a:solidFill>
                <a:latin typeface="Times New Roman" pitchFamily="18" charset="0"/>
              </a:defRPr>
            </a:lvl3pPr>
            <a:lvl4pPr marL="1652563" indent="-234674" algn="l" eaLnBrk="0" hangingPunct="0">
              <a:spcBef>
                <a:spcPct val="30000"/>
              </a:spcBef>
              <a:defRPr sz="1200">
                <a:solidFill>
                  <a:schemeClr val="tx1"/>
                </a:solidFill>
                <a:latin typeface="Times New Roman" pitchFamily="18" charset="0"/>
              </a:defRPr>
            </a:lvl4pPr>
            <a:lvl5pPr marL="2123550" indent="-234674" algn="l" eaLnBrk="0" hangingPunct="0">
              <a:spcBef>
                <a:spcPct val="30000"/>
              </a:spcBef>
              <a:defRPr sz="1200">
                <a:solidFill>
                  <a:schemeClr val="tx1"/>
                </a:solidFill>
                <a:latin typeface="Times New Roman" pitchFamily="18" charset="0"/>
              </a:defRPr>
            </a:lvl5pPr>
            <a:lvl6pPr marL="2596181" indent="-234674" eaLnBrk="0" fontAlgn="base" hangingPunct="0">
              <a:spcBef>
                <a:spcPct val="30000"/>
              </a:spcBef>
              <a:spcAft>
                <a:spcPct val="0"/>
              </a:spcAft>
              <a:defRPr sz="1200">
                <a:solidFill>
                  <a:schemeClr val="tx1"/>
                </a:solidFill>
                <a:latin typeface="Times New Roman" pitchFamily="18" charset="0"/>
              </a:defRPr>
            </a:lvl6pPr>
            <a:lvl7pPr marL="3068810" indent="-234674" eaLnBrk="0" fontAlgn="base" hangingPunct="0">
              <a:spcBef>
                <a:spcPct val="30000"/>
              </a:spcBef>
              <a:spcAft>
                <a:spcPct val="0"/>
              </a:spcAft>
              <a:defRPr sz="1200">
                <a:solidFill>
                  <a:schemeClr val="tx1"/>
                </a:solidFill>
                <a:latin typeface="Times New Roman" pitchFamily="18" charset="0"/>
              </a:defRPr>
            </a:lvl7pPr>
            <a:lvl8pPr marL="3541440" indent="-234674" eaLnBrk="0" fontAlgn="base" hangingPunct="0">
              <a:spcBef>
                <a:spcPct val="30000"/>
              </a:spcBef>
              <a:spcAft>
                <a:spcPct val="0"/>
              </a:spcAft>
              <a:defRPr sz="1200">
                <a:solidFill>
                  <a:schemeClr val="tx1"/>
                </a:solidFill>
                <a:latin typeface="Times New Roman" pitchFamily="18" charset="0"/>
              </a:defRPr>
            </a:lvl8pPr>
            <a:lvl9pPr marL="4014070" indent="-234674"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buFont typeface="Times New Roman" pitchFamily="18" charset="0"/>
              <a:buNone/>
            </a:pPr>
            <a:fld id="{178A3A9D-C94C-4F6A-9592-7FA1419168DC}" type="slidenum">
              <a:rPr lang="en-US" altLang="en-US" smtClean="0">
                <a:latin typeface="Calibri" pitchFamily="34" charset="0"/>
                <a:ea typeface="Arial Unicode MS" pitchFamily="34" charset="-128"/>
                <a:cs typeface="Arial Unicode MS" pitchFamily="34" charset="-128"/>
              </a:rPr>
              <a:pPr algn="r" eaLnBrk="1" hangingPunct="1">
                <a:spcBef>
                  <a:spcPct val="0"/>
                </a:spcBef>
                <a:buFont typeface="Times New Roman" pitchFamily="18" charset="0"/>
                <a:buNone/>
              </a:pPr>
              <a:t>5</a:t>
            </a:fld>
            <a:endParaRPr lang="en-US" alt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893" y="720419"/>
            <a:ext cx="4799417" cy="3600451"/>
          </a:xfrm>
          <a:prstGeom prst="rect">
            <a:avLst/>
          </a:prstGeom>
          <a:solidFill>
            <a:srgbClr val="FFFFFF"/>
          </a:solidFill>
          <a:ln w="9360">
            <a:solidFill>
              <a:srgbClr val="000000"/>
            </a:solidFill>
            <a:miter lim="800000"/>
            <a:headEnd/>
            <a:tailEnd/>
          </a:ln>
        </p:spPr>
        <p:txBody>
          <a:bodyPr wrap="none" lIns="91387" tIns="45695" rIns="91387" bIns="45695" anchor="ct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ctr" eaLnBrk="1" hangingPunct="1">
              <a:spcBef>
                <a:spcPct val="0"/>
              </a:spcBef>
            </a:pPr>
            <a:endParaRPr lang="en-US" altLang="en-US" sz="900"/>
          </a:p>
        </p:txBody>
      </p:sp>
      <p:sp>
        <p:nvSpPr>
          <p:cNvPr id="5124" name="Rectangle 2"/>
          <p:cNvSpPr>
            <a:spLocks noGrp="1" noChangeArrowheads="1"/>
          </p:cNvSpPr>
          <p:nvPr>
            <p:ph type="body"/>
          </p:nvPr>
        </p:nvSpPr>
        <p:spPr>
          <a:xfrm>
            <a:off x="731027" y="4561553"/>
            <a:ext cx="5849855" cy="44141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
        <p:nvSpPr>
          <p:cNvPr id="5125" name="Text Box 3"/>
          <p:cNvSpPr txBox="1">
            <a:spLocks noChangeArrowheads="1"/>
          </p:cNvSpPr>
          <p:nvPr/>
        </p:nvSpPr>
        <p:spPr bwMode="auto">
          <a:xfrm>
            <a:off x="4142481" y="9121468"/>
            <a:ext cx="3171072" cy="478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785" tIns="48213" rIns="96785" bIns="48213" anchor="b"/>
          <a:lstStyle>
            <a:lvl1pPr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1pPr>
            <a:lvl2pPr marL="742950" indent="-28575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2pPr>
            <a:lvl3pPr marL="11430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3pPr>
            <a:lvl4pPr marL="16002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4pPr>
            <a:lvl5pPr marL="20574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5pPr>
            <a:lvl6pPr marL="25146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6pPr>
            <a:lvl7pPr marL="29718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7pPr>
            <a:lvl8pPr marL="34290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8pPr>
            <a:lvl9pPr marL="38862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9pPr>
          </a:lstStyle>
          <a:p>
            <a:pPr algn="r" eaLnBrk="1" hangingPunct="1">
              <a:spcBef>
                <a:spcPct val="0"/>
              </a:spcBef>
            </a:pPr>
            <a:fld id="{50629994-24B8-4686-8CDE-EB05C2FD997E}" type="slidenum">
              <a:rPr lang="en-US" altLang="en-US">
                <a:solidFill>
                  <a:srgbClr val="000000"/>
                </a:solidFill>
                <a:latin typeface="Calibri" pitchFamily="34" charset="0"/>
              </a:rPr>
              <a:pPr algn="r" eaLnBrk="1" hangingPunct="1">
                <a:spcBef>
                  <a:spcPct val="0"/>
                </a:spcBef>
              </a:pPr>
              <a:t>5</a:t>
            </a:fld>
            <a:endParaRPr lang="en-US" altLang="en-US">
              <a:solidFill>
                <a:srgbClr val="000000"/>
              </a:solidFill>
              <a:latin typeface="Calibri" pitchFamily="34" charset="0"/>
            </a:endParaRPr>
          </a:p>
        </p:txBody>
      </p:sp>
    </p:spTree>
    <p:extLst>
      <p:ext uri="{BB962C8B-B14F-4D97-AF65-F5344CB8AC3E}">
        <p14:creationId xmlns:p14="http://schemas.microsoft.com/office/powerpoint/2010/main" val="760043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sz="1200">
                <a:solidFill>
                  <a:schemeClr val="tx1"/>
                </a:solidFill>
                <a:latin typeface="Times New Roman" pitchFamily="18" charset="0"/>
              </a:defRPr>
            </a:lvl1pPr>
            <a:lvl2pPr marL="764741" indent="-293752" algn="l" eaLnBrk="0" hangingPunct="0">
              <a:spcBef>
                <a:spcPct val="30000"/>
              </a:spcBef>
              <a:defRPr sz="1200">
                <a:solidFill>
                  <a:schemeClr val="tx1"/>
                </a:solidFill>
                <a:latin typeface="Times New Roman" pitchFamily="18" charset="0"/>
              </a:defRPr>
            </a:lvl2pPr>
            <a:lvl3pPr marL="1179933" indent="-234674" algn="l" eaLnBrk="0" hangingPunct="0">
              <a:spcBef>
                <a:spcPct val="30000"/>
              </a:spcBef>
              <a:defRPr sz="1200">
                <a:solidFill>
                  <a:schemeClr val="tx1"/>
                </a:solidFill>
                <a:latin typeface="Times New Roman" pitchFamily="18" charset="0"/>
              </a:defRPr>
            </a:lvl3pPr>
            <a:lvl4pPr marL="1652563" indent="-234674" algn="l" eaLnBrk="0" hangingPunct="0">
              <a:spcBef>
                <a:spcPct val="30000"/>
              </a:spcBef>
              <a:defRPr sz="1200">
                <a:solidFill>
                  <a:schemeClr val="tx1"/>
                </a:solidFill>
                <a:latin typeface="Times New Roman" pitchFamily="18" charset="0"/>
              </a:defRPr>
            </a:lvl4pPr>
            <a:lvl5pPr marL="2123550" indent="-234674" algn="l" eaLnBrk="0" hangingPunct="0">
              <a:spcBef>
                <a:spcPct val="30000"/>
              </a:spcBef>
              <a:defRPr sz="1200">
                <a:solidFill>
                  <a:schemeClr val="tx1"/>
                </a:solidFill>
                <a:latin typeface="Times New Roman" pitchFamily="18" charset="0"/>
              </a:defRPr>
            </a:lvl5pPr>
            <a:lvl6pPr marL="2596181" indent="-234674" eaLnBrk="0" fontAlgn="base" hangingPunct="0">
              <a:spcBef>
                <a:spcPct val="30000"/>
              </a:spcBef>
              <a:spcAft>
                <a:spcPct val="0"/>
              </a:spcAft>
              <a:defRPr sz="1200">
                <a:solidFill>
                  <a:schemeClr val="tx1"/>
                </a:solidFill>
                <a:latin typeface="Times New Roman" pitchFamily="18" charset="0"/>
              </a:defRPr>
            </a:lvl6pPr>
            <a:lvl7pPr marL="3068810" indent="-234674" eaLnBrk="0" fontAlgn="base" hangingPunct="0">
              <a:spcBef>
                <a:spcPct val="30000"/>
              </a:spcBef>
              <a:spcAft>
                <a:spcPct val="0"/>
              </a:spcAft>
              <a:defRPr sz="1200">
                <a:solidFill>
                  <a:schemeClr val="tx1"/>
                </a:solidFill>
                <a:latin typeface="Times New Roman" pitchFamily="18" charset="0"/>
              </a:defRPr>
            </a:lvl7pPr>
            <a:lvl8pPr marL="3541440" indent="-234674" eaLnBrk="0" fontAlgn="base" hangingPunct="0">
              <a:spcBef>
                <a:spcPct val="30000"/>
              </a:spcBef>
              <a:spcAft>
                <a:spcPct val="0"/>
              </a:spcAft>
              <a:defRPr sz="1200">
                <a:solidFill>
                  <a:schemeClr val="tx1"/>
                </a:solidFill>
                <a:latin typeface="Times New Roman" pitchFamily="18" charset="0"/>
              </a:defRPr>
            </a:lvl8pPr>
            <a:lvl9pPr marL="4014070" indent="-234674"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buFont typeface="Times New Roman" pitchFamily="18" charset="0"/>
              <a:buNone/>
            </a:pPr>
            <a:fld id="{178A3A9D-C94C-4F6A-9592-7FA1419168DC}" type="slidenum">
              <a:rPr lang="en-US" altLang="en-US" smtClean="0">
                <a:latin typeface="Calibri" pitchFamily="34" charset="0"/>
                <a:ea typeface="Arial Unicode MS" pitchFamily="34" charset="-128"/>
                <a:cs typeface="Arial Unicode MS" pitchFamily="34" charset="-128"/>
              </a:rPr>
              <a:pPr algn="r" eaLnBrk="1" hangingPunct="1">
                <a:spcBef>
                  <a:spcPct val="0"/>
                </a:spcBef>
                <a:buFont typeface="Times New Roman" pitchFamily="18" charset="0"/>
                <a:buNone/>
              </a:pPr>
              <a:t>6</a:t>
            </a:fld>
            <a:endParaRPr lang="en-US" altLang="en-US" smtClean="0">
              <a:latin typeface="Calibri" pitchFamily="34" charset="0"/>
              <a:ea typeface="Arial Unicode MS" pitchFamily="34" charset="-128"/>
              <a:cs typeface="Arial Unicode MS" pitchFamily="34" charset="-128"/>
            </a:endParaRPr>
          </a:p>
        </p:txBody>
      </p:sp>
      <p:sp>
        <p:nvSpPr>
          <p:cNvPr id="5123" name="Text Box 1"/>
          <p:cNvSpPr txBox="1">
            <a:spLocks noChangeArrowheads="1"/>
          </p:cNvSpPr>
          <p:nvPr/>
        </p:nvSpPr>
        <p:spPr bwMode="auto">
          <a:xfrm>
            <a:off x="1257893" y="720419"/>
            <a:ext cx="4799417" cy="3600451"/>
          </a:xfrm>
          <a:prstGeom prst="rect">
            <a:avLst/>
          </a:prstGeom>
          <a:solidFill>
            <a:srgbClr val="FFFFFF"/>
          </a:solidFill>
          <a:ln w="9360">
            <a:solidFill>
              <a:srgbClr val="000000"/>
            </a:solidFill>
            <a:miter lim="800000"/>
            <a:headEnd/>
            <a:tailEnd/>
          </a:ln>
        </p:spPr>
        <p:txBody>
          <a:bodyPr wrap="none" lIns="91387" tIns="45695" rIns="91387" bIns="45695" anchor="ctr"/>
          <a:lstStyle>
            <a:lvl1pPr algn="l" eaLnBrk="0" hangingPunct="0">
              <a:spcBef>
                <a:spcPct val="30000"/>
              </a:spcBef>
              <a:defRPr sz="1200">
                <a:solidFill>
                  <a:schemeClr val="tx1"/>
                </a:solidFill>
                <a:latin typeface="Times New Roman" pitchFamily="18" charset="0"/>
              </a:defRPr>
            </a:lvl1pPr>
            <a:lvl2pPr marL="742950" indent="-285750" algn="l" eaLnBrk="0" hangingPunct="0">
              <a:spcBef>
                <a:spcPct val="30000"/>
              </a:spcBef>
              <a:defRPr sz="1200">
                <a:solidFill>
                  <a:schemeClr val="tx1"/>
                </a:solidFill>
                <a:latin typeface="Times New Roman" pitchFamily="18" charset="0"/>
              </a:defRPr>
            </a:lvl2pPr>
            <a:lvl3pPr marL="1143000" indent="-228600" algn="l" eaLnBrk="0" hangingPunct="0">
              <a:spcBef>
                <a:spcPct val="30000"/>
              </a:spcBef>
              <a:defRPr sz="1200">
                <a:solidFill>
                  <a:schemeClr val="tx1"/>
                </a:solidFill>
                <a:latin typeface="Times New Roman" pitchFamily="18" charset="0"/>
              </a:defRPr>
            </a:lvl3pPr>
            <a:lvl4pPr marL="1600200" indent="-228600" algn="l" eaLnBrk="0" hangingPunct="0">
              <a:spcBef>
                <a:spcPct val="30000"/>
              </a:spcBef>
              <a:defRPr sz="1200">
                <a:solidFill>
                  <a:schemeClr val="tx1"/>
                </a:solidFill>
                <a:latin typeface="Times New Roman" pitchFamily="18" charset="0"/>
              </a:defRPr>
            </a:lvl4pPr>
            <a:lvl5pPr marL="2057400" indent="-228600" algn="l"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ctr" eaLnBrk="1" hangingPunct="1">
              <a:spcBef>
                <a:spcPct val="0"/>
              </a:spcBef>
            </a:pPr>
            <a:endParaRPr lang="en-US" altLang="en-US" sz="900"/>
          </a:p>
        </p:txBody>
      </p:sp>
      <p:sp>
        <p:nvSpPr>
          <p:cNvPr id="5124" name="Rectangle 2"/>
          <p:cNvSpPr>
            <a:spLocks noGrp="1" noChangeArrowheads="1"/>
          </p:cNvSpPr>
          <p:nvPr>
            <p:ph type="body"/>
          </p:nvPr>
        </p:nvSpPr>
        <p:spPr>
          <a:xfrm>
            <a:off x="731027" y="4561553"/>
            <a:ext cx="5849855" cy="44141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
        <p:nvSpPr>
          <p:cNvPr id="5125" name="Text Box 3"/>
          <p:cNvSpPr txBox="1">
            <a:spLocks noChangeArrowheads="1"/>
          </p:cNvSpPr>
          <p:nvPr/>
        </p:nvSpPr>
        <p:spPr bwMode="auto">
          <a:xfrm>
            <a:off x="4142481" y="9121468"/>
            <a:ext cx="3171072" cy="478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785" tIns="48213" rIns="96785" bIns="48213" anchor="b"/>
          <a:lstStyle>
            <a:lvl1pPr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1pPr>
            <a:lvl2pPr marL="742950" indent="-28575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2pPr>
            <a:lvl3pPr marL="11430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3pPr>
            <a:lvl4pPr marL="16002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4pPr>
            <a:lvl5pPr marL="2057400" indent="-228600" algn="l" eaLnBrk="0" hangingPunct="0">
              <a:spcBef>
                <a:spcPct val="30000"/>
              </a:spcBef>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5pPr>
            <a:lvl6pPr marL="25146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6pPr>
            <a:lvl7pPr marL="29718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7pPr>
            <a:lvl8pPr marL="34290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8pPr>
            <a:lvl9pPr marL="3886200" indent="-228600" eaLnBrk="0" fontAlgn="base" hangingPunct="0">
              <a:spcBef>
                <a:spcPct val="30000"/>
              </a:spcBef>
              <a:spcAft>
                <a:spcPct val="0"/>
              </a:spcAft>
              <a:tabLst>
                <a:tab pos="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2025" algn="l"/>
                <a:tab pos="7769225" algn="l"/>
                <a:tab pos="8226425" algn="l"/>
                <a:tab pos="8683625" algn="l"/>
                <a:tab pos="9140825" algn="l"/>
              </a:tabLst>
              <a:defRPr sz="1200">
                <a:solidFill>
                  <a:schemeClr val="tx1"/>
                </a:solidFill>
                <a:latin typeface="Times New Roman" pitchFamily="18" charset="0"/>
              </a:defRPr>
            </a:lvl9pPr>
          </a:lstStyle>
          <a:p>
            <a:pPr algn="r" eaLnBrk="1" hangingPunct="1">
              <a:spcBef>
                <a:spcPct val="0"/>
              </a:spcBef>
            </a:pPr>
            <a:fld id="{50629994-24B8-4686-8CDE-EB05C2FD997E}" type="slidenum">
              <a:rPr lang="en-US" altLang="en-US">
                <a:solidFill>
                  <a:srgbClr val="000000"/>
                </a:solidFill>
                <a:latin typeface="Calibri" pitchFamily="34" charset="0"/>
              </a:rPr>
              <a:pPr algn="r" eaLnBrk="1" hangingPunct="1">
                <a:spcBef>
                  <a:spcPct val="0"/>
                </a:spcBef>
              </a:pPr>
              <a:t>6</a:t>
            </a:fld>
            <a:endParaRPr lang="en-US" altLang="en-US">
              <a:solidFill>
                <a:srgbClr val="000000"/>
              </a:solidFill>
              <a:latin typeface="Calibri" pitchFamily="34" charset="0"/>
            </a:endParaRPr>
          </a:p>
        </p:txBody>
      </p:sp>
    </p:spTree>
    <p:extLst>
      <p:ext uri="{BB962C8B-B14F-4D97-AF65-F5344CB8AC3E}">
        <p14:creationId xmlns:p14="http://schemas.microsoft.com/office/powerpoint/2010/main" val="760043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Rectangle 3"/>
          <p:cNvSpPr>
            <a:spLocks noGrp="1" noChangeArrowheads="1"/>
          </p:cNvSpPr>
          <p:nvPr>
            <p:ph type="dt" idx="10"/>
          </p:nvPr>
        </p:nvSpPr>
        <p:spPr>
          <a:ln/>
        </p:spPr>
        <p:txBody>
          <a:bodyPr/>
          <a:lstStyle>
            <a:lvl1pPr>
              <a:defRPr>
                <a:latin typeface="Calibri" pitchFamily="34" charset="0"/>
              </a:defRPr>
            </a:lvl1pPr>
          </a:lstStyle>
          <a:p>
            <a:pPr>
              <a:defRPr/>
            </a:pPr>
            <a:endParaRPr lang="en-US" dirty="0"/>
          </a:p>
        </p:txBody>
      </p:sp>
      <p:sp>
        <p:nvSpPr>
          <p:cNvPr id="5" name="Rectangle 5"/>
          <p:cNvSpPr>
            <a:spLocks noGrp="1" noChangeArrowheads="1"/>
          </p:cNvSpPr>
          <p:nvPr>
            <p:ph type="sldNum" idx="11"/>
          </p:nvPr>
        </p:nvSpPr>
        <p:spPr>
          <a:ln/>
        </p:spPr>
        <p:txBody>
          <a:bodyPr/>
          <a:lstStyle>
            <a:lvl1pPr>
              <a:defRPr/>
            </a:lvl1pPr>
          </a:lstStyle>
          <a:p>
            <a:pPr>
              <a:defRPr/>
            </a:pPr>
            <a:fld id="{E2F301E1-5970-4623-9E04-5FECFA78EB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sldNum" idx="11"/>
          </p:nvPr>
        </p:nvSpPr>
        <p:spPr>
          <a:ln/>
        </p:spPr>
        <p:txBody>
          <a:bodyPr/>
          <a:lstStyle>
            <a:lvl1pPr>
              <a:defRPr/>
            </a:lvl1pPr>
          </a:lstStyle>
          <a:p>
            <a:pPr>
              <a:defRPr/>
            </a:pPr>
            <a:fld id="{DF151EAA-7DBC-4FCC-9B5A-B44478FA5C1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1663" y="244475"/>
            <a:ext cx="1960563" cy="5543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2" y="244475"/>
            <a:ext cx="5732463"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sldNum" idx="11"/>
          </p:nvPr>
        </p:nvSpPr>
        <p:spPr>
          <a:ln/>
        </p:spPr>
        <p:txBody>
          <a:bodyPr/>
          <a:lstStyle>
            <a:lvl1pPr>
              <a:defRPr/>
            </a:lvl1pPr>
          </a:lstStyle>
          <a:p>
            <a:pPr>
              <a:defRPr/>
            </a:pPr>
            <a:fld id="{177A524F-1614-430A-A55B-922BA499B5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44475"/>
            <a:ext cx="5181600" cy="579438"/>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1" y="1371600"/>
            <a:ext cx="8455025" cy="480060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sldNum" idx="11"/>
          </p:nvPr>
        </p:nvSpPr>
        <p:spPr>
          <a:ln/>
        </p:spPr>
        <p:txBody>
          <a:bodyPr/>
          <a:lstStyle>
            <a:lvl1pPr>
              <a:defRPr/>
            </a:lvl1pPr>
          </a:lstStyle>
          <a:p>
            <a:pPr>
              <a:defRPr/>
            </a:pPr>
            <a:fld id="{DAB0CFBE-ADCF-472F-AD17-F1E505002C69}" type="slidenum">
              <a:rPr lang="en-US"/>
              <a:pPr>
                <a:defRPr/>
              </a:pPr>
              <a:t>‹#›</a:t>
            </a:fld>
            <a:endParaRPr lang="en-US"/>
          </a:p>
        </p:txBody>
      </p:sp>
      <p:pic>
        <p:nvPicPr>
          <p:cNvPr id="6" name="Picture 2" descr="D:\My Documents\BIC\Logo\ICR\With Tagline\InnovationLogoTagline.jpg"/>
          <p:cNvPicPr>
            <a:picLocks noChangeAspect="1" noChangeArrowheads="1"/>
          </p:cNvPicPr>
          <p:nvPr userDrawn="1"/>
        </p:nvPicPr>
        <p:blipFill>
          <a:blip r:embed="rId2" cstate="print"/>
          <a:srcRect/>
          <a:stretch>
            <a:fillRect/>
          </a:stretch>
        </p:blipFill>
        <p:spPr bwMode="auto">
          <a:xfrm>
            <a:off x="5029201" y="152400"/>
            <a:ext cx="4038601" cy="869008"/>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sldNum" idx="11"/>
          </p:nvPr>
        </p:nvSpPr>
        <p:spPr>
          <a:ln/>
        </p:spPr>
        <p:txBody>
          <a:bodyPr/>
          <a:lstStyle>
            <a:lvl1pPr>
              <a:defRPr/>
            </a:lvl1pPr>
          </a:lstStyle>
          <a:p>
            <a:pPr>
              <a:defRPr/>
            </a:pPr>
            <a:fld id="{B17B3E43-9456-44A4-A73C-5A90A642FEE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1" y="13716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2" y="1371600"/>
            <a:ext cx="4267199"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sldNum" idx="11"/>
          </p:nvPr>
        </p:nvSpPr>
        <p:spPr>
          <a:ln/>
        </p:spPr>
        <p:txBody>
          <a:bodyPr/>
          <a:lstStyle>
            <a:lvl1pPr>
              <a:defRPr/>
            </a:lvl1pPr>
          </a:lstStyle>
          <a:p>
            <a:pPr>
              <a:defRPr/>
            </a:pPr>
            <a:fld id="{D441F267-B941-4F51-B81C-83876FFC873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5"/>
          <p:cNvSpPr>
            <a:spLocks noGrp="1" noChangeArrowheads="1"/>
          </p:cNvSpPr>
          <p:nvPr>
            <p:ph type="sldNum" idx="11"/>
          </p:nvPr>
        </p:nvSpPr>
        <p:spPr>
          <a:ln/>
        </p:spPr>
        <p:txBody>
          <a:bodyPr/>
          <a:lstStyle>
            <a:lvl1pPr>
              <a:defRPr/>
            </a:lvl1pPr>
          </a:lstStyle>
          <a:p>
            <a:pPr>
              <a:defRPr/>
            </a:pPr>
            <a:fld id="{916DF8E2-BD8F-4047-8F33-AB197E76DEE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5"/>
          <p:cNvSpPr>
            <a:spLocks noGrp="1" noChangeArrowheads="1"/>
          </p:cNvSpPr>
          <p:nvPr>
            <p:ph type="sldNum" idx="11"/>
          </p:nvPr>
        </p:nvSpPr>
        <p:spPr>
          <a:ln/>
        </p:spPr>
        <p:txBody>
          <a:bodyPr/>
          <a:lstStyle>
            <a:lvl1pPr>
              <a:defRPr/>
            </a:lvl1pPr>
          </a:lstStyle>
          <a:p>
            <a:pPr>
              <a:defRPr/>
            </a:pPr>
            <a:fld id="{401874D3-39D9-4C8F-B0A3-DE6FC5D6676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5"/>
          <p:cNvSpPr>
            <a:spLocks noGrp="1" noChangeArrowheads="1"/>
          </p:cNvSpPr>
          <p:nvPr>
            <p:ph type="sldNum" idx="11"/>
          </p:nvPr>
        </p:nvSpPr>
        <p:spPr>
          <a:ln/>
        </p:spPr>
        <p:txBody>
          <a:bodyPr/>
          <a:lstStyle>
            <a:lvl1pPr>
              <a:defRPr/>
            </a:lvl1pPr>
          </a:lstStyle>
          <a:p>
            <a:pPr>
              <a:defRPr/>
            </a:pPr>
            <a:fld id="{0D59B8A3-251F-4B61-A906-2AC94361072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sldNum" idx="11"/>
          </p:nvPr>
        </p:nvSpPr>
        <p:spPr>
          <a:ln/>
        </p:spPr>
        <p:txBody>
          <a:bodyPr/>
          <a:lstStyle>
            <a:lvl1pPr>
              <a:defRPr/>
            </a:lvl1pPr>
          </a:lstStyle>
          <a:p>
            <a:pPr>
              <a:defRPr/>
            </a:pPr>
            <a:fld id="{E92FFB57-3369-402D-9BBC-17F90154564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sldNum" idx="11"/>
          </p:nvPr>
        </p:nvSpPr>
        <p:spPr>
          <a:ln/>
        </p:spPr>
        <p:txBody>
          <a:bodyPr/>
          <a:lstStyle>
            <a:lvl1pPr>
              <a:defRPr/>
            </a:lvl1pPr>
          </a:lstStyle>
          <a:p>
            <a:pPr>
              <a:defRPr/>
            </a:pPr>
            <a:fld id="{165B8B8F-90AD-4BFB-AD1E-79512AB9919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228602" y="244475"/>
            <a:ext cx="5257799" cy="579438"/>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dirty="0" smtClean="0"/>
              <a:t>Click to edit the title text format</a:t>
            </a:r>
          </a:p>
        </p:txBody>
      </p:sp>
      <p:sp>
        <p:nvSpPr>
          <p:cNvPr id="1027" name="Rectangle 2"/>
          <p:cNvSpPr>
            <a:spLocks noGrp="1" noChangeArrowheads="1"/>
          </p:cNvSpPr>
          <p:nvPr>
            <p:ph type="body" idx="1"/>
          </p:nvPr>
        </p:nvSpPr>
        <p:spPr bwMode="auto">
          <a:xfrm>
            <a:off x="381001" y="1066800"/>
            <a:ext cx="8531225" cy="548640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2" name="Rectangle 3"/>
          <p:cNvSpPr>
            <a:spLocks noGrp="1" noChangeArrowheads="1"/>
          </p:cNvSpPr>
          <p:nvPr>
            <p:ph type="dt"/>
          </p:nvPr>
        </p:nvSpPr>
        <p:spPr bwMode="auto">
          <a:xfrm>
            <a:off x="914401" y="6324601"/>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Tahoma" pitchFamily="32" charset="0"/>
                <a:ea typeface="+mn-ea"/>
                <a:cs typeface="Arial Unicode MS" charset="0"/>
              </a:defRPr>
            </a:lvl1pPr>
          </a:lstStyle>
          <a:p>
            <a:pPr>
              <a:defRPr/>
            </a:pPr>
            <a:endParaRPr lang="en-US"/>
          </a:p>
        </p:txBody>
      </p:sp>
      <p:sp>
        <p:nvSpPr>
          <p:cNvPr id="1028" name="Text Box 4"/>
          <p:cNvSpPr txBox="1">
            <a:spLocks noChangeArrowheads="1"/>
          </p:cNvSpPr>
          <p:nvPr/>
        </p:nvSpPr>
        <p:spPr bwMode="auto">
          <a:xfrm>
            <a:off x="3352800" y="6321426"/>
            <a:ext cx="2895600" cy="460375"/>
          </a:xfrm>
          <a:prstGeom prst="rect">
            <a:avLst/>
          </a:prstGeom>
          <a:noFill/>
          <a:ln w="9525">
            <a:noFill/>
            <a:round/>
            <a:headEnd/>
            <a:tailEnd/>
          </a:ln>
          <a:effectLst/>
        </p:spPr>
        <p:txBody>
          <a:bodyPr wrap="none" anchor="ctr"/>
          <a:lstStyle/>
          <a:p>
            <a:pPr>
              <a:buFont typeface="Times New Roman" pitchFamily="16" charset="0"/>
              <a:buNone/>
              <a:defRPr/>
            </a:pPr>
            <a:endParaRPr lang="en-US">
              <a:latin typeface="Tahoma" pitchFamily="32" charset="0"/>
              <a:ea typeface="+mn-ea"/>
              <a:cs typeface="Arial Unicode MS" charset="0"/>
            </a:endParaRPr>
          </a:p>
        </p:txBody>
      </p:sp>
      <p:sp>
        <p:nvSpPr>
          <p:cNvPr id="1029" name="Rectangle 5"/>
          <p:cNvSpPr>
            <a:spLocks noGrp="1" noChangeArrowheads="1"/>
          </p:cNvSpPr>
          <p:nvPr>
            <p:ph type="sldNum"/>
          </p:nvPr>
        </p:nvSpPr>
        <p:spPr bwMode="auto">
          <a:xfrm>
            <a:off x="6781801" y="6324601"/>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Tahoma" pitchFamily="32" charset="0"/>
                <a:ea typeface="+mn-ea"/>
                <a:cs typeface="Arial Unicode MS" charset="0"/>
              </a:defRPr>
            </a:lvl1pPr>
          </a:lstStyle>
          <a:p>
            <a:pPr>
              <a:defRPr/>
            </a:pPr>
            <a:fld id="{E5C03870-B0B7-451B-ABA2-0174508E906E}" type="slidenum">
              <a:rPr lang="en-US"/>
              <a:pPr>
                <a:defRPr/>
              </a:pPr>
              <a:t>‹#›</a:t>
            </a:fld>
            <a:endParaRPr lang="en-US"/>
          </a:p>
        </p:txBody>
      </p:sp>
      <p:pic>
        <p:nvPicPr>
          <p:cNvPr id="7" name="Picture 2" descr="D:\My Documents\BIC\Logo\ICR\With Tagline\InnovationLogoTagline.jpg"/>
          <p:cNvPicPr>
            <a:picLocks noChangeAspect="1" noChangeArrowheads="1"/>
          </p:cNvPicPr>
          <p:nvPr userDrawn="1"/>
        </p:nvPicPr>
        <p:blipFill>
          <a:blip r:embed="rId13" cstate="print"/>
          <a:srcRect/>
          <a:stretch>
            <a:fillRect/>
          </a:stretch>
        </p:blipFill>
        <p:spPr bwMode="auto">
          <a:xfrm>
            <a:off x="5486402" y="152400"/>
            <a:ext cx="3541295" cy="7620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0" fontAlgn="base" hangingPunct="0">
        <a:spcBef>
          <a:spcPct val="0"/>
        </a:spcBef>
        <a:spcAft>
          <a:spcPct val="0"/>
        </a:spcAft>
        <a:buClr>
          <a:srgbClr val="000000"/>
        </a:buClr>
        <a:buSzPct val="100000"/>
        <a:buFont typeface="Times New Roman" pitchFamily="18" charset="0"/>
        <a:defRPr sz="3200">
          <a:solidFill>
            <a:schemeClr val="accent2">
              <a:lumMod val="50000"/>
            </a:schemeClr>
          </a:solidFill>
          <a:latin typeface="Calibri" pitchFamily="34" charset="0"/>
          <a:ea typeface="Arial Unicode MS" pitchFamily="34" charset="-128"/>
          <a:cs typeface="+mj-cs"/>
        </a:defRPr>
      </a:lvl1pPr>
      <a:lvl2pPr algn="l" defTabSz="457200" rtl="0" eaLnBrk="0" fontAlgn="base" hangingPunct="0">
        <a:spcBef>
          <a:spcPct val="0"/>
        </a:spcBef>
        <a:spcAft>
          <a:spcPct val="0"/>
        </a:spcAft>
        <a:buClr>
          <a:srgbClr val="000000"/>
        </a:buClr>
        <a:buSzPct val="100000"/>
        <a:buFont typeface="Times New Roman" pitchFamily="18" charset="0"/>
        <a:defRPr sz="3200">
          <a:solidFill>
            <a:srgbClr val="333399"/>
          </a:solidFill>
          <a:latin typeface="Tahoma" pitchFamily="32" charset="0"/>
          <a:ea typeface="Arial Unicode MS" pitchFamily="34" charset="-128"/>
          <a:cs typeface="Arial Unicode MS" charset="0"/>
        </a:defRPr>
      </a:lvl2pPr>
      <a:lvl3pPr algn="l" defTabSz="457200" rtl="0" eaLnBrk="0" fontAlgn="base" hangingPunct="0">
        <a:spcBef>
          <a:spcPct val="0"/>
        </a:spcBef>
        <a:spcAft>
          <a:spcPct val="0"/>
        </a:spcAft>
        <a:buClr>
          <a:srgbClr val="000000"/>
        </a:buClr>
        <a:buSzPct val="100000"/>
        <a:buFont typeface="Times New Roman" pitchFamily="18" charset="0"/>
        <a:defRPr sz="3200">
          <a:solidFill>
            <a:srgbClr val="333399"/>
          </a:solidFill>
          <a:latin typeface="Tahoma" pitchFamily="32" charset="0"/>
          <a:ea typeface="Arial Unicode MS" pitchFamily="34" charset="-128"/>
          <a:cs typeface="Arial Unicode MS" charset="0"/>
        </a:defRPr>
      </a:lvl3pPr>
      <a:lvl4pPr algn="l" defTabSz="457200" rtl="0" eaLnBrk="0" fontAlgn="base" hangingPunct="0">
        <a:spcBef>
          <a:spcPct val="0"/>
        </a:spcBef>
        <a:spcAft>
          <a:spcPct val="0"/>
        </a:spcAft>
        <a:buClr>
          <a:srgbClr val="000000"/>
        </a:buClr>
        <a:buSzPct val="100000"/>
        <a:buFont typeface="Times New Roman" pitchFamily="18" charset="0"/>
        <a:defRPr sz="3200">
          <a:solidFill>
            <a:srgbClr val="333399"/>
          </a:solidFill>
          <a:latin typeface="Tahoma" pitchFamily="32" charset="0"/>
          <a:ea typeface="Arial Unicode MS" pitchFamily="34" charset="-128"/>
          <a:cs typeface="Arial Unicode MS" charset="0"/>
        </a:defRPr>
      </a:lvl4pPr>
      <a:lvl5pPr algn="l" defTabSz="457200" rtl="0" eaLnBrk="0" fontAlgn="base" hangingPunct="0">
        <a:spcBef>
          <a:spcPct val="0"/>
        </a:spcBef>
        <a:spcAft>
          <a:spcPct val="0"/>
        </a:spcAft>
        <a:buClr>
          <a:srgbClr val="000000"/>
        </a:buClr>
        <a:buSzPct val="100000"/>
        <a:buFont typeface="Times New Roman" pitchFamily="18" charset="0"/>
        <a:defRPr sz="3200">
          <a:solidFill>
            <a:srgbClr val="333399"/>
          </a:solidFill>
          <a:latin typeface="Tahoma" pitchFamily="32" charset="0"/>
          <a:ea typeface="Arial Unicode MS" pitchFamily="34" charset="-128"/>
          <a:cs typeface="Arial Unicode MS" charset="0"/>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3200">
          <a:solidFill>
            <a:srgbClr val="333399"/>
          </a:solidFill>
          <a:latin typeface="Tahoma" pitchFamily="32" charset="0"/>
          <a:cs typeface="Arial Unicode MS" charset="0"/>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3200">
          <a:solidFill>
            <a:srgbClr val="333399"/>
          </a:solidFill>
          <a:latin typeface="Tahoma" pitchFamily="32" charset="0"/>
          <a:cs typeface="Arial Unicode MS" charset="0"/>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3200">
          <a:solidFill>
            <a:srgbClr val="333399"/>
          </a:solidFill>
          <a:latin typeface="Tahoma" pitchFamily="32" charset="0"/>
          <a:cs typeface="Arial Unicode MS" charset="0"/>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3200">
          <a:solidFill>
            <a:srgbClr val="333399"/>
          </a:solidFill>
          <a:latin typeface="Tahoma" pitchFamily="32" charset="0"/>
          <a:cs typeface="Arial Unicode MS" charset="0"/>
        </a:defRPr>
      </a:lvl9pPr>
    </p:titleStyle>
    <p:bodyStyle>
      <a:lvl1pPr marL="342900" indent="-342900" algn="l" defTabSz="457200" rtl="0" eaLnBrk="0" fontAlgn="base" hangingPunct="0">
        <a:spcBef>
          <a:spcPts val="600"/>
        </a:spcBef>
        <a:spcAft>
          <a:spcPct val="0"/>
        </a:spcAft>
        <a:buClr>
          <a:schemeClr val="accent2">
            <a:lumMod val="50000"/>
          </a:schemeClr>
        </a:buClr>
        <a:buSzPct val="100000"/>
        <a:buFont typeface="Times New Roman" pitchFamily="18" charset="0"/>
        <a:buChar char="•"/>
        <a:defRPr sz="2400">
          <a:solidFill>
            <a:schemeClr val="accent2">
              <a:lumMod val="50000"/>
            </a:schemeClr>
          </a:solidFill>
          <a:latin typeface="Calibri" pitchFamily="34" charset="0"/>
          <a:ea typeface="Arial Unicode MS" pitchFamily="34" charset="-128"/>
          <a:cs typeface="+mn-cs"/>
        </a:defRPr>
      </a:lvl1pPr>
      <a:lvl2pPr marL="742950" indent="-285750" algn="l" defTabSz="457200" rtl="0" eaLnBrk="0" fontAlgn="base" hangingPunct="0">
        <a:spcBef>
          <a:spcPts val="500"/>
        </a:spcBef>
        <a:spcAft>
          <a:spcPct val="0"/>
        </a:spcAft>
        <a:buClr>
          <a:schemeClr val="accent2">
            <a:lumMod val="50000"/>
          </a:schemeClr>
        </a:buClr>
        <a:buSzPct val="100000"/>
        <a:buFont typeface="Times New Roman" pitchFamily="18" charset="0"/>
        <a:buChar char="–"/>
        <a:defRPr sz="2000">
          <a:solidFill>
            <a:schemeClr val="accent2">
              <a:lumMod val="50000"/>
            </a:schemeClr>
          </a:solidFill>
          <a:latin typeface="Calibri" pitchFamily="34" charset="0"/>
          <a:ea typeface="Arial Unicode MS" pitchFamily="34" charset="-128"/>
          <a:cs typeface="+mn-cs"/>
        </a:defRPr>
      </a:lvl2pPr>
      <a:lvl3pPr marL="1143000" indent="-228600" algn="l" defTabSz="457200" rtl="0" eaLnBrk="0" fontAlgn="base" hangingPunct="0">
        <a:spcBef>
          <a:spcPts val="400"/>
        </a:spcBef>
        <a:spcAft>
          <a:spcPct val="0"/>
        </a:spcAft>
        <a:buClr>
          <a:schemeClr val="accent2">
            <a:lumMod val="50000"/>
          </a:schemeClr>
        </a:buClr>
        <a:buSzPct val="100000"/>
        <a:buFont typeface="Times New Roman" pitchFamily="18" charset="0"/>
        <a:buChar char="•"/>
        <a:defRPr sz="1600">
          <a:solidFill>
            <a:schemeClr val="accent2">
              <a:lumMod val="50000"/>
            </a:schemeClr>
          </a:solidFill>
          <a:latin typeface="Calibri" pitchFamily="34" charset="0"/>
          <a:ea typeface="Arial Unicode MS" pitchFamily="34" charset="-128"/>
          <a:cs typeface="+mn-cs"/>
        </a:defRPr>
      </a:lvl3pPr>
      <a:lvl4pPr marL="1600200" indent="-228600" algn="l" defTabSz="457200" rtl="0" eaLnBrk="0" fontAlgn="base" hangingPunct="0">
        <a:spcBef>
          <a:spcPts val="500"/>
        </a:spcBef>
        <a:spcAft>
          <a:spcPct val="0"/>
        </a:spcAft>
        <a:buClr>
          <a:schemeClr val="accent2">
            <a:lumMod val="50000"/>
          </a:schemeClr>
        </a:buClr>
        <a:buSzPct val="100000"/>
        <a:buFont typeface="Times New Roman" pitchFamily="18" charset="0"/>
        <a:buChar char="–"/>
        <a:defRPr sz="2000">
          <a:solidFill>
            <a:schemeClr val="accent2">
              <a:lumMod val="50000"/>
            </a:schemeClr>
          </a:solidFill>
          <a:latin typeface="Calibri" pitchFamily="34" charset="0"/>
          <a:ea typeface="Arial Unicode MS" pitchFamily="34" charset="-128"/>
          <a:cs typeface="+mn-cs"/>
        </a:defRPr>
      </a:lvl4pPr>
      <a:lvl5pPr marL="2057400" indent="-228600" algn="l" defTabSz="457200" rtl="0" eaLnBrk="0" fontAlgn="base" hangingPunct="0">
        <a:spcBef>
          <a:spcPts val="500"/>
        </a:spcBef>
        <a:spcAft>
          <a:spcPct val="0"/>
        </a:spcAft>
        <a:buClr>
          <a:schemeClr val="accent2">
            <a:lumMod val="50000"/>
          </a:schemeClr>
        </a:buClr>
        <a:buSzPct val="100000"/>
        <a:buFont typeface="Times New Roman" pitchFamily="18" charset="0"/>
        <a:buChar char="»"/>
        <a:defRPr sz="2000">
          <a:solidFill>
            <a:schemeClr val="accent2">
              <a:lumMod val="50000"/>
            </a:schemeClr>
          </a:solidFill>
          <a:latin typeface="Calibri" pitchFamily="34" charset="0"/>
          <a:ea typeface="Arial Unicode MS"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tim@innovationcenteroftherockies.com" TargetMode="External"/><Relationship Id="rId5" Type="http://schemas.openxmlformats.org/officeDocument/2006/relationships/hyperlink" Target="https://www.linkedin.com/company/innovation-center-of-the-rockies" TargetMode="External"/><Relationship Id="rId4" Type="http://schemas.openxmlformats.org/officeDocument/2006/relationships/hyperlink" Target="http://www.innovationcenteroftherockies.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76200" y="304801"/>
            <a:ext cx="5343525" cy="525463"/>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Contact Information</a:t>
            </a:r>
            <a:endParaRPr lang="en-US" sz="3200" b="1" dirty="0">
              <a:solidFill>
                <a:schemeClr val="accent2">
                  <a:lumMod val="50000"/>
                </a:schemeClr>
              </a:solidFill>
              <a:latin typeface="Calibri" pitchFamily="34" charset="0"/>
              <a:cs typeface="Calibri" pitchFamily="34" charset="0"/>
            </a:endParaRPr>
          </a:p>
        </p:txBody>
      </p:sp>
      <p:pic>
        <p:nvPicPr>
          <p:cNvPr id="37" name="Picture 2" descr="D:\My Documents\BIC\Logo\ICR\With Tagline\InnovationLogoTagline.jpg"/>
          <p:cNvPicPr>
            <a:picLocks noChangeAspect="1" noChangeArrowheads="1"/>
          </p:cNvPicPr>
          <p:nvPr/>
        </p:nvPicPr>
        <p:blipFill>
          <a:blip r:embed="rId3" cstate="print"/>
          <a:srcRect/>
          <a:stretch>
            <a:fillRect/>
          </a:stretch>
        </p:blipFill>
        <p:spPr bwMode="auto">
          <a:xfrm>
            <a:off x="5486402" y="152400"/>
            <a:ext cx="3541295" cy="762000"/>
          </a:xfrm>
          <a:prstGeom prst="rect">
            <a:avLst/>
          </a:prstGeom>
          <a:noFill/>
        </p:spPr>
      </p:pic>
      <p:sp>
        <p:nvSpPr>
          <p:cNvPr id="2" name="Rectangle 1"/>
          <p:cNvSpPr/>
          <p:nvPr/>
        </p:nvSpPr>
        <p:spPr>
          <a:xfrm>
            <a:off x="93785" y="1371600"/>
            <a:ext cx="8933912" cy="3693319"/>
          </a:xfrm>
          <a:prstGeom prst="rect">
            <a:avLst/>
          </a:prstGeom>
        </p:spPr>
        <p:txBody>
          <a:bodyPr wrap="square">
            <a:spAutoFit/>
          </a:bodyPr>
          <a:lstStyle/>
          <a:p>
            <a:r>
              <a:rPr lang="en-US" sz="1800" dirty="0" smtClean="0">
                <a:solidFill>
                  <a:srgbClr val="333399"/>
                </a:solidFill>
                <a:latin typeface="Calibri" pitchFamily="34" charset="0"/>
                <a:cs typeface="Arial" charset="0"/>
                <a:hlinkClick r:id="rId4"/>
              </a:rPr>
              <a:t>www.innovationcenteroftherockies.com</a:t>
            </a:r>
            <a:endParaRPr lang="en-US" sz="1800" dirty="0" smtClean="0">
              <a:solidFill>
                <a:srgbClr val="333399"/>
              </a:solidFill>
              <a:latin typeface="Calibri" pitchFamily="34" charset="0"/>
              <a:cs typeface="Arial" charset="0"/>
            </a:endParaRPr>
          </a:p>
          <a:p>
            <a:endParaRPr lang="en-US" sz="1800" dirty="0">
              <a:solidFill>
                <a:srgbClr val="333399"/>
              </a:solidFill>
              <a:latin typeface="Calibri" pitchFamily="34" charset="0"/>
              <a:cs typeface="Arial" charset="0"/>
            </a:endParaRPr>
          </a:p>
          <a:p>
            <a:r>
              <a:rPr lang="en-US" sz="1800" dirty="0" smtClean="0">
                <a:solidFill>
                  <a:srgbClr val="333399"/>
                </a:solidFill>
                <a:latin typeface="Calibri" pitchFamily="34" charset="0"/>
                <a:cs typeface="Arial" charset="0"/>
              </a:rPr>
              <a:t>LinkedIn Page</a:t>
            </a:r>
            <a:r>
              <a:rPr lang="en-US" sz="1800" dirty="0">
                <a:solidFill>
                  <a:srgbClr val="333399"/>
                </a:solidFill>
                <a:latin typeface="Calibri" pitchFamily="34" charset="0"/>
                <a:cs typeface="Arial" charset="0"/>
              </a:rPr>
              <a:t>: </a:t>
            </a:r>
            <a:r>
              <a:rPr lang="en-US" sz="1800" dirty="0">
                <a:solidFill>
                  <a:srgbClr val="333399"/>
                </a:solidFill>
                <a:latin typeface="Calibri" pitchFamily="34" charset="0"/>
                <a:cs typeface="Arial" charset="0"/>
                <a:hlinkClick r:id="rId5"/>
              </a:rPr>
              <a:t>https://</a:t>
            </a:r>
            <a:r>
              <a:rPr lang="en-US" sz="1800" dirty="0" smtClean="0">
                <a:solidFill>
                  <a:srgbClr val="333399"/>
                </a:solidFill>
                <a:latin typeface="Calibri" pitchFamily="34" charset="0"/>
                <a:cs typeface="Arial" charset="0"/>
                <a:hlinkClick r:id="rId5"/>
              </a:rPr>
              <a:t>www.linkedin.com/company/innovation-center-of-the-rockies</a:t>
            </a:r>
            <a:endParaRPr lang="en-US" sz="1800" dirty="0" smtClean="0">
              <a:solidFill>
                <a:srgbClr val="333399"/>
              </a:solidFill>
              <a:latin typeface="Calibri" pitchFamily="34" charset="0"/>
              <a:cs typeface="Arial" charset="0"/>
            </a:endParaRPr>
          </a:p>
          <a:p>
            <a:endParaRPr lang="en-US" sz="1800" dirty="0">
              <a:solidFill>
                <a:srgbClr val="333399"/>
              </a:solidFill>
              <a:latin typeface="Calibri" pitchFamily="34" charset="0"/>
              <a:cs typeface="Arial" charset="0"/>
            </a:endParaRPr>
          </a:p>
          <a:p>
            <a:r>
              <a:rPr lang="en-US" sz="1800" dirty="0" smtClean="0">
                <a:solidFill>
                  <a:srgbClr val="333399"/>
                </a:solidFill>
                <a:latin typeface="Calibri" pitchFamily="34" charset="0"/>
                <a:cs typeface="Arial" charset="0"/>
              </a:rPr>
              <a:t>Tim Bour </a:t>
            </a:r>
          </a:p>
          <a:p>
            <a:r>
              <a:rPr lang="en-US" sz="1800" dirty="0" smtClean="0">
                <a:solidFill>
                  <a:srgbClr val="333399"/>
                </a:solidFill>
                <a:latin typeface="Calibri" pitchFamily="34" charset="0"/>
                <a:cs typeface="Arial" charset="0"/>
              </a:rPr>
              <a:t>Executive Director</a:t>
            </a:r>
          </a:p>
          <a:p>
            <a:r>
              <a:rPr lang="en-US" sz="1800" dirty="0" smtClean="0">
                <a:solidFill>
                  <a:srgbClr val="333399"/>
                </a:solidFill>
                <a:latin typeface="Calibri" pitchFamily="34" charset="0"/>
                <a:cs typeface="Arial" charset="0"/>
              </a:rPr>
              <a:t>Innovation Center of the Rockies</a:t>
            </a:r>
          </a:p>
          <a:p>
            <a:r>
              <a:rPr lang="en-US" sz="1800" dirty="0" smtClean="0">
                <a:solidFill>
                  <a:srgbClr val="333399"/>
                </a:solidFill>
                <a:latin typeface="Calibri" pitchFamily="34" charset="0"/>
                <a:cs typeface="Arial" charset="0"/>
              </a:rPr>
              <a:t>1155 Canyon Blvd, Suite 400</a:t>
            </a:r>
          </a:p>
          <a:p>
            <a:r>
              <a:rPr lang="en-US" sz="1800" dirty="0" smtClean="0">
                <a:solidFill>
                  <a:srgbClr val="333399"/>
                </a:solidFill>
                <a:latin typeface="Calibri" pitchFamily="34" charset="0"/>
                <a:cs typeface="Arial" charset="0"/>
              </a:rPr>
              <a:t>Boulder, CO 80302</a:t>
            </a:r>
          </a:p>
          <a:p>
            <a:endParaRPr lang="en-US" sz="1800" dirty="0" smtClean="0">
              <a:solidFill>
                <a:srgbClr val="333399"/>
              </a:solidFill>
              <a:latin typeface="Calibri" pitchFamily="34" charset="0"/>
              <a:cs typeface="Arial" charset="0"/>
            </a:endParaRPr>
          </a:p>
          <a:p>
            <a:r>
              <a:rPr lang="en-US" sz="1800" dirty="0" smtClean="0">
                <a:solidFill>
                  <a:srgbClr val="333399"/>
                </a:solidFill>
                <a:latin typeface="Calibri" pitchFamily="34" charset="0"/>
                <a:cs typeface="Arial" charset="0"/>
                <a:hlinkClick r:id="rId6"/>
              </a:rPr>
              <a:t>tim@innovationcenteroftherockies.com</a:t>
            </a:r>
            <a:endParaRPr lang="en-US" sz="1800" dirty="0" smtClean="0">
              <a:solidFill>
                <a:srgbClr val="333399"/>
              </a:solidFill>
              <a:latin typeface="Calibri" pitchFamily="34" charset="0"/>
              <a:cs typeface="Arial" charset="0"/>
            </a:endParaRPr>
          </a:p>
          <a:p>
            <a:endParaRPr lang="en-US" sz="1800" dirty="0" smtClean="0">
              <a:solidFill>
                <a:srgbClr val="333399"/>
              </a:solidFill>
              <a:latin typeface="Calibri" pitchFamily="34" charset="0"/>
              <a:cs typeface="Arial" charset="0"/>
            </a:endParaRPr>
          </a:p>
          <a:p>
            <a:r>
              <a:rPr lang="en-US" sz="1800" dirty="0" smtClean="0">
                <a:solidFill>
                  <a:srgbClr val="333399"/>
                </a:solidFill>
                <a:latin typeface="Calibri" pitchFamily="34" charset="0"/>
                <a:cs typeface="Arial" charset="0"/>
              </a:rPr>
              <a:t>303-444-2111</a:t>
            </a:r>
            <a:endParaRPr lang="en-US" sz="1800" dirty="0">
              <a:solidFill>
                <a:srgbClr val="333399"/>
              </a:solidFill>
              <a:latin typeface="Calibri" pitchFamily="34" charset="0"/>
              <a:cs typeface="Arial" charset="0"/>
            </a:endParaRPr>
          </a:p>
        </p:txBody>
      </p:sp>
    </p:spTree>
    <p:extLst>
      <p:ext uri="{BB962C8B-B14F-4D97-AF65-F5344CB8AC3E}">
        <p14:creationId xmlns:p14="http://schemas.microsoft.com/office/powerpoint/2010/main" val="89673945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152400" y="228599"/>
            <a:ext cx="5562600" cy="525463"/>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What problem did we solve </a:t>
            </a:r>
            <a:endParaRPr lang="en-US" sz="3200" b="1" dirty="0">
              <a:solidFill>
                <a:schemeClr val="accent2">
                  <a:lumMod val="50000"/>
                </a:schemeClr>
              </a:solidFill>
              <a:latin typeface="Calibri" pitchFamily="34" charset="0"/>
              <a:cs typeface="Calibri" pitchFamily="34" charset="0"/>
            </a:endParaRPr>
          </a:p>
        </p:txBody>
      </p:sp>
      <p:sp>
        <p:nvSpPr>
          <p:cNvPr id="5" name="Rectangle 4"/>
          <p:cNvSpPr/>
          <p:nvPr/>
        </p:nvSpPr>
        <p:spPr>
          <a:xfrm>
            <a:off x="211317" y="990600"/>
            <a:ext cx="8382000" cy="5632311"/>
          </a:xfrm>
          <a:prstGeom prst="rect">
            <a:avLst/>
          </a:prstGeom>
        </p:spPr>
        <p:txBody>
          <a:bodyPr wrap="square">
            <a:spAutoFit/>
          </a:bodyPr>
          <a:lstStyle/>
          <a:p>
            <a:pPr marL="457200" lvl="0" indent="-457200" defTabSz="914400">
              <a:buClrTx/>
              <a:buSzTx/>
              <a:buAutoNum type="arabicParenR"/>
              <a:defRPr/>
            </a:pPr>
            <a:r>
              <a:rPr lang="en-US" sz="2000" b="1" dirty="0" smtClean="0">
                <a:solidFill>
                  <a:schemeClr val="accent2">
                    <a:lumMod val="50000"/>
                  </a:schemeClr>
                </a:solidFill>
                <a:latin typeface="Calibri" pitchFamily="34" charset="0"/>
                <a:cs typeface="Calibri" pitchFamily="34" charset="0"/>
              </a:rPr>
              <a:t>Tracking projects across 5 universities, trying to boost commercialization, economic impact of research coming from university faculty.  Tracking established companies, mainly startups, in the Boulder/Denver metro area, Wyoming and recently Launch NY (an Upstate NY economic development organization).  We have touched ~1000 projects since 2006. </a:t>
            </a:r>
          </a:p>
          <a:p>
            <a:pPr marL="457200" lvl="0" indent="-457200" defTabSz="914400">
              <a:buClrTx/>
              <a:buSzTx/>
              <a:buAutoNum type="arabicParenR"/>
              <a:defRPr/>
            </a:pPr>
            <a:endParaRPr lang="en-US" sz="2000" b="1" dirty="0">
              <a:solidFill>
                <a:schemeClr val="accent2">
                  <a:lumMod val="50000"/>
                </a:schemeClr>
              </a:solidFill>
              <a:latin typeface="Calibri" pitchFamily="34" charset="0"/>
              <a:cs typeface="Calibri" pitchFamily="34" charset="0"/>
            </a:endParaRPr>
          </a:p>
          <a:p>
            <a:pPr marL="457200" lvl="0" indent="-457200" defTabSz="914400">
              <a:buClrTx/>
              <a:buSzTx/>
              <a:buAutoNum type="arabicParenR"/>
              <a:defRPr/>
            </a:pPr>
            <a:r>
              <a:rPr lang="en-US" sz="2000" b="1" dirty="0" smtClean="0">
                <a:solidFill>
                  <a:schemeClr val="accent2">
                    <a:lumMod val="50000"/>
                  </a:schemeClr>
                </a:solidFill>
                <a:latin typeface="Calibri" pitchFamily="34" charset="0"/>
                <a:cs typeface="Calibri" pitchFamily="34" charset="0"/>
              </a:rPr>
              <a:t>Wanted a tool that could scale with the ICR as we expanded the universities  and economic development organizations we work with.  Decided on software that was cloud based, commercial grade, clear lines of ownership for compatibility to MS Outlook. </a:t>
            </a:r>
          </a:p>
          <a:p>
            <a:pPr marL="457200" lvl="0" indent="-457200" defTabSz="914400">
              <a:buClrTx/>
              <a:buSzTx/>
              <a:buAutoNum type="arabicParenR"/>
              <a:defRPr/>
            </a:pPr>
            <a:endParaRPr lang="en-US" sz="2000" b="1" dirty="0">
              <a:solidFill>
                <a:schemeClr val="accent2">
                  <a:lumMod val="50000"/>
                </a:schemeClr>
              </a:solidFill>
              <a:latin typeface="Calibri" pitchFamily="34" charset="0"/>
              <a:cs typeface="Calibri" pitchFamily="34" charset="0"/>
            </a:endParaRPr>
          </a:p>
          <a:p>
            <a:pPr marL="457200" lvl="0" indent="-457200" defTabSz="914400">
              <a:buClrTx/>
              <a:buSzTx/>
              <a:buAutoNum type="arabicParenR"/>
              <a:defRPr/>
            </a:pPr>
            <a:r>
              <a:rPr lang="en-US" sz="2000" b="1" dirty="0" smtClean="0">
                <a:solidFill>
                  <a:schemeClr val="accent2">
                    <a:lumMod val="50000"/>
                  </a:schemeClr>
                </a:solidFill>
                <a:latin typeface="Calibri" pitchFamily="34" charset="0"/>
                <a:cs typeface="Calibri" pitchFamily="34" charset="0"/>
              </a:rPr>
              <a:t>Project Tracking Definition:  Real time reporting of all university commercialization projects across 5 universities.  Report by technology segment, by individual faculty, capture advisor email history, published articles, PPT presentations, critical process milestones, commercial outcome.  </a:t>
            </a:r>
            <a:r>
              <a:rPr lang="en-US" sz="2000" b="1" dirty="0" smtClean="0">
                <a:solidFill>
                  <a:schemeClr val="accent2">
                    <a:lumMod val="50000"/>
                  </a:schemeClr>
                </a:solidFill>
                <a:latin typeface="Calibri" pitchFamily="34" charset="0"/>
                <a:cs typeface="Calibri" pitchFamily="34" charset="0"/>
              </a:rPr>
              <a:t>Similar</a:t>
            </a:r>
            <a:r>
              <a:rPr lang="en-US" sz="2000" b="1" dirty="0" smtClean="0">
                <a:solidFill>
                  <a:schemeClr val="accent2">
                    <a:lumMod val="50000"/>
                  </a:schemeClr>
                </a:solidFill>
                <a:latin typeface="Calibri" pitchFamily="34" charset="0"/>
                <a:cs typeface="Calibri" pitchFamily="34" charset="0"/>
              </a:rPr>
              <a:t> </a:t>
            </a:r>
            <a:r>
              <a:rPr lang="en-US" sz="2000" b="1" dirty="0" smtClean="0">
                <a:solidFill>
                  <a:schemeClr val="accent2">
                    <a:lumMod val="50000"/>
                  </a:schemeClr>
                </a:solidFill>
                <a:latin typeface="Calibri" pitchFamily="34" charset="0"/>
                <a:cs typeface="Calibri" pitchFamily="34" charset="0"/>
              </a:rPr>
              <a:t>real time tracking of the established companies we work with.  Customized templates based on the goals of the ED organization.   Focused on overcoming key challenges faced by company. </a:t>
            </a:r>
            <a:endParaRPr lang="en-US" sz="2000" b="1" dirty="0">
              <a:solidFill>
                <a:schemeClr val="accent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407036487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152400" y="228599"/>
            <a:ext cx="5562600" cy="525463"/>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How do we use it today</a:t>
            </a:r>
            <a:endParaRPr lang="en-US" sz="3200" b="1" dirty="0">
              <a:solidFill>
                <a:schemeClr val="accent2">
                  <a:lumMod val="50000"/>
                </a:schemeClr>
              </a:solidFill>
              <a:latin typeface="Calibri" pitchFamily="34" charset="0"/>
              <a:cs typeface="Calibri" pitchFamily="34" charset="0"/>
            </a:endParaRPr>
          </a:p>
        </p:txBody>
      </p:sp>
      <p:sp>
        <p:nvSpPr>
          <p:cNvPr id="5" name="Rectangle 4"/>
          <p:cNvSpPr/>
          <p:nvPr/>
        </p:nvSpPr>
        <p:spPr>
          <a:xfrm>
            <a:off x="116058" y="1295400"/>
            <a:ext cx="8686800" cy="4708981"/>
          </a:xfrm>
          <a:prstGeom prst="rect">
            <a:avLst/>
          </a:prstGeom>
        </p:spPr>
        <p:txBody>
          <a:bodyPr wrap="square">
            <a:spAutoFit/>
          </a:bodyPr>
          <a:lstStyle/>
          <a:p>
            <a:pPr lvl="0" defTabSz="914400">
              <a:buClrTx/>
              <a:buSzTx/>
              <a:defRPr/>
            </a:pPr>
            <a:r>
              <a:rPr lang="en-US" sz="2000" b="1" dirty="0" smtClean="0">
                <a:solidFill>
                  <a:schemeClr val="accent2">
                    <a:lumMod val="50000"/>
                  </a:schemeClr>
                </a:solidFill>
                <a:latin typeface="Calibri" pitchFamily="34" charset="0"/>
                <a:cs typeface="Calibri" pitchFamily="34" charset="0"/>
              </a:rPr>
              <a:t>1) Project tracking for ~300 university projects and ~700 established companies. Things tracked by individual project (university):</a:t>
            </a:r>
          </a:p>
          <a:p>
            <a:pPr marL="457200" lvl="0" indent="-457200" defTabSz="914400">
              <a:buClrTx/>
              <a:buSzTx/>
              <a:buAutoNum type="arabicParenR"/>
              <a:defRPr/>
            </a:pPr>
            <a:endParaRPr lang="en-US" sz="2000" b="1" dirty="0">
              <a:solidFill>
                <a:schemeClr val="accent2">
                  <a:lumMod val="50000"/>
                </a:schemeClr>
              </a:solidFill>
              <a:latin typeface="Calibri" pitchFamily="34" charset="0"/>
              <a:cs typeface="Calibri" pitchFamily="34" charset="0"/>
            </a:endParaRP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ICR staff meetings with faculty.  Emails, papers, PPT, meeting notes</a:t>
            </a: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Key milestone dates from first faculty contact through startup</a:t>
            </a: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Email history and connections to domain expert advisors</a:t>
            </a: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PPT presentations, publications, meeting notes </a:t>
            </a:r>
          </a:p>
          <a:p>
            <a:pPr marL="1200150" lvl="1" indent="-457200" defTabSz="914400">
              <a:buClrTx/>
              <a:buSzTx/>
              <a:buFont typeface="Arial" panose="020B0604020202020204" pitchFamily="34" charset="0"/>
              <a:buChar char="•"/>
              <a:defRPr/>
            </a:pPr>
            <a:endParaRPr lang="en-US" sz="2000" b="1" dirty="0">
              <a:solidFill>
                <a:schemeClr val="accent2">
                  <a:lumMod val="50000"/>
                </a:schemeClr>
              </a:solidFill>
              <a:latin typeface="Calibri" pitchFamily="34" charset="0"/>
              <a:cs typeface="Calibri" pitchFamily="34" charset="0"/>
            </a:endParaRPr>
          </a:p>
          <a:p>
            <a:pPr defTabSz="914400">
              <a:buClrTx/>
              <a:buSzTx/>
              <a:defRPr/>
            </a:pPr>
            <a:r>
              <a:rPr lang="en-US" sz="2000" b="1" dirty="0" smtClean="0">
                <a:solidFill>
                  <a:schemeClr val="accent2">
                    <a:lumMod val="50000"/>
                  </a:schemeClr>
                </a:solidFill>
                <a:latin typeface="Calibri" pitchFamily="34" charset="0"/>
                <a:cs typeface="Calibri" pitchFamily="34" charset="0"/>
              </a:rPr>
              <a:t>2) CRM database that holds 4500+ individuals. </a:t>
            </a:r>
          </a:p>
          <a:p>
            <a:pPr defTabSz="914400">
              <a:buClrTx/>
              <a:buSzTx/>
              <a:defRPr/>
            </a:pPr>
            <a:endParaRPr lang="en-US" sz="2000" b="1" dirty="0" smtClean="0">
              <a:solidFill>
                <a:schemeClr val="accent2">
                  <a:lumMod val="50000"/>
                </a:schemeClr>
              </a:solidFill>
              <a:latin typeface="Calibri" pitchFamily="34" charset="0"/>
              <a:cs typeface="Calibri" pitchFamily="34" charset="0"/>
            </a:endParaRPr>
          </a:p>
          <a:p>
            <a:pPr marL="1085850" lvl="1" indent="-3429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  This includes 1700 domain expert advisors that we match to university projects and established companies we are working with. (Can sort by technology segment, business expertise, interest in being a founder of a startup) </a:t>
            </a:r>
          </a:p>
          <a:p>
            <a:pPr defTabSz="914400">
              <a:buClrTx/>
              <a:buSzTx/>
              <a:defRPr/>
            </a:pPr>
            <a:endParaRPr lang="en-US" sz="2000" b="1" dirty="0">
              <a:solidFill>
                <a:schemeClr val="accent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8530190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124120" y="76200"/>
            <a:ext cx="5562600" cy="959365"/>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How do we use it today</a:t>
            </a:r>
            <a:r>
              <a:rPr lang="en-US" sz="3200" b="1" dirty="0">
                <a:solidFill>
                  <a:schemeClr val="accent2">
                    <a:lumMod val="50000"/>
                  </a:schemeClr>
                </a:solidFill>
                <a:latin typeface="Calibri" pitchFamily="34" charset="0"/>
                <a:cs typeface="Calibri" pitchFamily="34" charset="0"/>
              </a:rPr>
              <a:t> </a:t>
            </a:r>
            <a:r>
              <a:rPr lang="en-US" sz="3200" b="1" dirty="0" smtClean="0">
                <a:solidFill>
                  <a:schemeClr val="accent2">
                    <a:lumMod val="50000"/>
                  </a:schemeClr>
                </a:solidFill>
                <a:latin typeface="Calibri" pitchFamily="34" charset="0"/>
                <a:cs typeface="Calibri" pitchFamily="34" charset="0"/>
              </a:rPr>
              <a:t>(University Example)</a:t>
            </a:r>
          </a:p>
        </p:txBody>
      </p:sp>
      <p:pic>
        <p:nvPicPr>
          <p:cNvPr id="1027" name="Picture 3" descr="C:\Users\tim_000\Desktop\Picture1.png"/>
          <p:cNvPicPr>
            <a:picLocks noChangeAspect="1" noChangeArrowheads="1"/>
          </p:cNvPicPr>
          <p:nvPr/>
        </p:nvPicPr>
        <p:blipFill rotWithShape="1">
          <a:blip r:embed="rId3">
            <a:extLst>
              <a:ext uri="{28A0092B-C50C-407E-A947-70E740481C1C}">
                <a14:useLocalDpi xmlns:a14="http://schemas.microsoft.com/office/drawing/2010/main" val="0"/>
              </a:ext>
            </a:extLst>
          </a:blip>
          <a:srcRect t="4229"/>
          <a:stretch/>
        </p:blipFill>
        <p:spPr bwMode="auto">
          <a:xfrm>
            <a:off x="228600" y="1035564"/>
            <a:ext cx="8774326" cy="5212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45954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9852" y="39197"/>
            <a:ext cx="5562600" cy="982663"/>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How do we use it </a:t>
            </a:r>
            <a:r>
              <a:rPr lang="en-US" sz="3200" b="1" dirty="0" smtClean="0">
                <a:solidFill>
                  <a:schemeClr val="accent2">
                    <a:lumMod val="50000"/>
                  </a:schemeClr>
                </a:solidFill>
                <a:latin typeface="Calibri" pitchFamily="34" charset="0"/>
                <a:cs typeface="Calibri" pitchFamily="34" charset="0"/>
              </a:rPr>
              <a:t>today (University Example)</a:t>
            </a:r>
            <a:endParaRPr lang="en-US" sz="3200" b="1" dirty="0">
              <a:solidFill>
                <a:schemeClr val="accent2">
                  <a:lumMod val="50000"/>
                </a:schemeClr>
              </a:solidFill>
              <a:latin typeface="Calibri" pitchFamily="34" charset="0"/>
              <a:cs typeface="Calibri" pitchFamily="34" charset="0"/>
            </a:endParaRPr>
          </a:p>
        </p:txBody>
      </p:sp>
      <p:pic>
        <p:nvPicPr>
          <p:cNvPr id="2051" name="Picture 3" descr="C:\Users\tim_000\Desktop\Picture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1143000"/>
            <a:ext cx="8528050" cy="5254625"/>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Arrow Connector 2"/>
          <p:cNvCxnSpPr/>
          <p:nvPr/>
        </p:nvCxnSpPr>
        <p:spPr bwMode="auto">
          <a:xfrm>
            <a:off x="152400" y="4267200"/>
            <a:ext cx="914400" cy="0"/>
          </a:xfrm>
          <a:prstGeom prst="straightConnector1">
            <a:avLst/>
          </a:prstGeom>
          <a:solidFill>
            <a:srgbClr val="00B8FF"/>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217629390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152400" y="228599"/>
            <a:ext cx="5562600" cy="525463"/>
          </a:xfrm>
          <a:prstGeom prst="rect">
            <a:avLst/>
          </a:prstGeom>
          <a:noFill/>
          <a:ln w="9525">
            <a:noFill/>
            <a:round/>
            <a:headEnd/>
            <a:tailEnd/>
          </a:ln>
        </p:spPr>
        <p:txBody>
          <a:bodyPr anchor="b"/>
          <a:lstStyle/>
          <a:p>
            <a:pPr algn="l">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b="1" dirty="0" smtClean="0">
                <a:solidFill>
                  <a:schemeClr val="accent2">
                    <a:lumMod val="50000"/>
                  </a:schemeClr>
                </a:solidFill>
                <a:latin typeface="Calibri" pitchFamily="34" charset="0"/>
                <a:cs typeface="Calibri" pitchFamily="34" charset="0"/>
              </a:rPr>
              <a:t>Lessons we have learned</a:t>
            </a:r>
            <a:endParaRPr lang="en-US" sz="3200" b="1" dirty="0">
              <a:solidFill>
                <a:schemeClr val="accent2">
                  <a:lumMod val="50000"/>
                </a:schemeClr>
              </a:solidFill>
              <a:latin typeface="Calibri" pitchFamily="34" charset="0"/>
              <a:cs typeface="Calibri" pitchFamily="34" charset="0"/>
            </a:endParaRPr>
          </a:p>
        </p:txBody>
      </p:sp>
      <p:sp>
        <p:nvSpPr>
          <p:cNvPr id="5" name="Rectangle 4"/>
          <p:cNvSpPr/>
          <p:nvPr/>
        </p:nvSpPr>
        <p:spPr>
          <a:xfrm>
            <a:off x="179363" y="990600"/>
            <a:ext cx="8686800" cy="4708981"/>
          </a:xfrm>
          <a:prstGeom prst="rect">
            <a:avLst/>
          </a:prstGeom>
        </p:spPr>
        <p:txBody>
          <a:bodyPr wrap="square">
            <a:spAutoFit/>
          </a:bodyPr>
          <a:lstStyle/>
          <a:p>
            <a:pPr marL="457200" lvl="1" indent="-457200" defTabSz="914400">
              <a:buClrTx/>
              <a:buSzTx/>
              <a:buAutoNum type="arabicParenR"/>
              <a:defRPr/>
            </a:pPr>
            <a:r>
              <a:rPr lang="en-US" sz="2000" b="1" dirty="0" smtClean="0">
                <a:solidFill>
                  <a:schemeClr val="accent2">
                    <a:lumMod val="50000"/>
                  </a:schemeClr>
                </a:solidFill>
                <a:latin typeface="Calibri" pitchFamily="34" charset="0"/>
                <a:cs typeface="Calibri" pitchFamily="34" charset="0"/>
              </a:rPr>
              <a:t>We are </a:t>
            </a:r>
            <a:r>
              <a:rPr lang="en-US" sz="2000" b="1" dirty="0">
                <a:solidFill>
                  <a:schemeClr val="accent2">
                    <a:lumMod val="50000"/>
                  </a:schemeClr>
                </a:solidFill>
                <a:latin typeface="Calibri" pitchFamily="34" charset="0"/>
                <a:cs typeface="Calibri" pitchFamily="34" charset="0"/>
              </a:rPr>
              <a:t>automating capture of relevant data as much as possible and supplement with back office staff.  Hard to train ICR Program </a:t>
            </a:r>
            <a:r>
              <a:rPr lang="en-US" sz="2000" b="1" dirty="0" smtClean="0">
                <a:solidFill>
                  <a:schemeClr val="accent2">
                    <a:lumMod val="50000"/>
                  </a:schemeClr>
                </a:solidFill>
                <a:latin typeface="Calibri" pitchFamily="34" charset="0"/>
                <a:cs typeface="Calibri" pitchFamily="34" charset="0"/>
              </a:rPr>
              <a:t>Manager’s on CRM </a:t>
            </a:r>
            <a:r>
              <a:rPr lang="en-US" sz="2000" b="1" dirty="0">
                <a:solidFill>
                  <a:schemeClr val="accent2">
                    <a:lumMod val="50000"/>
                  </a:schemeClr>
                </a:solidFill>
                <a:latin typeface="Calibri" pitchFamily="34" charset="0"/>
                <a:cs typeface="Calibri" pitchFamily="34" charset="0"/>
              </a:rPr>
              <a:t>who are not full time. </a:t>
            </a:r>
            <a:endParaRPr lang="en-US" sz="2000" b="1" dirty="0" smtClean="0">
              <a:solidFill>
                <a:schemeClr val="accent2">
                  <a:lumMod val="50000"/>
                </a:schemeClr>
              </a:solidFill>
              <a:latin typeface="Calibri" pitchFamily="34" charset="0"/>
              <a:cs typeface="Calibri" pitchFamily="34" charset="0"/>
            </a:endParaRPr>
          </a:p>
          <a:p>
            <a:pPr marL="457200" lvl="1" indent="-457200" defTabSz="914400">
              <a:buClrTx/>
              <a:buSzTx/>
              <a:buAutoNum type="arabicParenR"/>
              <a:defRPr/>
            </a:pPr>
            <a:endParaRPr lang="en-US" sz="2000" b="1" dirty="0" smtClean="0">
              <a:solidFill>
                <a:schemeClr val="accent2">
                  <a:lumMod val="50000"/>
                </a:schemeClr>
              </a:solidFill>
              <a:latin typeface="Calibri" pitchFamily="34" charset="0"/>
              <a:cs typeface="Calibri" pitchFamily="34" charset="0"/>
            </a:endParaRPr>
          </a:p>
          <a:p>
            <a:pPr marL="457200" lvl="1" indent="-457200" defTabSz="914400">
              <a:buClrTx/>
              <a:buSzTx/>
              <a:buAutoNum type="arabicParenR"/>
              <a:defRPr/>
            </a:pPr>
            <a:r>
              <a:rPr lang="en-US" sz="2000" b="1" dirty="0" smtClean="0">
                <a:solidFill>
                  <a:schemeClr val="accent2">
                    <a:lumMod val="50000"/>
                  </a:schemeClr>
                </a:solidFill>
                <a:latin typeface="Calibri" pitchFamily="34" charset="0"/>
                <a:cs typeface="Calibri" pitchFamily="34" charset="0"/>
              </a:rPr>
              <a:t>Tracking </a:t>
            </a:r>
            <a:r>
              <a:rPr lang="en-US" sz="2000" b="1" dirty="0">
                <a:solidFill>
                  <a:schemeClr val="accent2">
                    <a:lumMod val="50000"/>
                  </a:schemeClr>
                </a:solidFill>
                <a:latin typeface="Calibri" pitchFamily="34" charset="0"/>
                <a:cs typeface="Calibri" pitchFamily="34" charset="0"/>
              </a:rPr>
              <a:t>business processes is a key value add within CRM.  </a:t>
            </a:r>
          </a:p>
          <a:p>
            <a:pPr marL="457200" indent="-457200" defTabSz="914400">
              <a:buClrTx/>
              <a:buSzTx/>
              <a:buAutoNum type="arabicParenR" startAt="2"/>
              <a:defRPr/>
            </a:pPr>
            <a:endParaRPr lang="en-US" sz="2000" b="1" dirty="0">
              <a:solidFill>
                <a:schemeClr val="accent2">
                  <a:lumMod val="50000"/>
                </a:schemeClr>
              </a:solidFill>
              <a:latin typeface="Calibri" pitchFamily="34" charset="0"/>
              <a:cs typeface="Calibri" pitchFamily="34" charset="0"/>
            </a:endParaRP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Processes need to be well defined, assign someone within the organization to map process into the CRM system. </a:t>
            </a:r>
            <a:endParaRPr lang="en-US" sz="2000" b="1" dirty="0">
              <a:solidFill>
                <a:schemeClr val="accent2">
                  <a:lumMod val="50000"/>
                </a:schemeClr>
              </a:solidFill>
              <a:latin typeface="Calibri" pitchFamily="34" charset="0"/>
              <a:cs typeface="Calibri" pitchFamily="34" charset="0"/>
            </a:endParaRPr>
          </a:p>
          <a:p>
            <a:pPr defTabSz="914400">
              <a:buClrTx/>
              <a:buSzTx/>
              <a:defRPr/>
            </a:pPr>
            <a:endParaRPr lang="en-US" sz="2000" b="1" dirty="0">
              <a:solidFill>
                <a:schemeClr val="accent2">
                  <a:lumMod val="50000"/>
                </a:schemeClr>
              </a:solidFill>
              <a:latin typeface="Calibri" pitchFamily="34" charset="0"/>
              <a:cs typeface="Calibri" pitchFamily="34" charset="0"/>
            </a:endParaRPr>
          </a:p>
          <a:p>
            <a:pPr marL="457200" indent="-457200" defTabSz="914400">
              <a:buClrTx/>
              <a:buSzTx/>
              <a:buFont typeface="+mj-lt"/>
              <a:buAutoNum type="arabicParenR" startAt="3"/>
              <a:defRPr/>
            </a:pPr>
            <a:r>
              <a:rPr lang="en-US" sz="2000" b="1" dirty="0" smtClean="0">
                <a:solidFill>
                  <a:schemeClr val="accent2">
                    <a:lumMod val="50000"/>
                  </a:schemeClr>
                </a:solidFill>
                <a:latin typeface="Calibri" pitchFamily="34" charset="0"/>
                <a:cs typeface="Calibri" pitchFamily="34" charset="0"/>
              </a:rPr>
              <a:t>We recommend the minimum amount of customization initially and review annually what processes should be integrated into CRM:</a:t>
            </a:r>
          </a:p>
          <a:p>
            <a:pPr marL="457200" indent="-457200" defTabSz="914400">
              <a:buClrTx/>
              <a:buSzTx/>
              <a:buFont typeface="+mj-lt"/>
              <a:buAutoNum type="arabicParenR" startAt="3"/>
              <a:defRPr/>
            </a:pPr>
            <a:endParaRPr lang="en-US" sz="2000" b="1" dirty="0">
              <a:solidFill>
                <a:schemeClr val="accent2">
                  <a:lumMod val="50000"/>
                </a:schemeClr>
              </a:solidFill>
              <a:latin typeface="Calibri" pitchFamily="34" charset="0"/>
              <a:cs typeface="Calibri" pitchFamily="34" charset="0"/>
            </a:endParaRP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Identify business processes that are stable, widely used for CRM</a:t>
            </a:r>
          </a:p>
          <a:p>
            <a:pPr marL="1200150" lvl="1" indent="-457200" defTabSz="914400">
              <a:buClrTx/>
              <a:buSzTx/>
              <a:buFont typeface="Arial" panose="020B0604020202020204" pitchFamily="34" charset="0"/>
              <a:buChar char="•"/>
              <a:defRPr/>
            </a:pPr>
            <a:r>
              <a:rPr lang="en-US" sz="2000" b="1" dirty="0" smtClean="0">
                <a:solidFill>
                  <a:schemeClr val="accent2">
                    <a:lumMod val="50000"/>
                  </a:schemeClr>
                </a:solidFill>
                <a:latin typeface="Calibri" pitchFamily="34" charset="0"/>
                <a:cs typeface="Calibri" pitchFamily="34" charset="0"/>
              </a:rPr>
              <a:t>Use an external VAR (value added reseller) for custom work, manipulation of the SQL database</a:t>
            </a:r>
          </a:p>
        </p:txBody>
      </p:sp>
    </p:spTree>
    <p:extLst>
      <p:ext uri="{BB962C8B-B14F-4D97-AF65-F5344CB8AC3E}">
        <p14:creationId xmlns:p14="http://schemas.microsoft.com/office/powerpoint/2010/main" val="35688195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Unicode MS"/>
      </a:majorFont>
      <a:minorFont>
        <a:latin typeface="Tahoma"/>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ahoma"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ahoma" pitchFamily="32"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7727</TotalTime>
  <Words>472</Words>
  <Application>Microsoft Office PowerPoint</Application>
  <PresentationFormat>On-screen Show (4:3)</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Potential Sales Channels</dc:title>
  <dc:creator>Kevin Devault</dc:creator>
  <cp:lastModifiedBy>tim@bourcom.com</cp:lastModifiedBy>
  <cp:revision>685</cp:revision>
  <cp:lastPrinted>2015-04-21T23:52:19Z</cp:lastPrinted>
  <dcterms:created xsi:type="dcterms:W3CDTF">2008-03-27T18:32:56Z</dcterms:created>
  <dcterms:modified xsi:type="dcterms:W3CDTF">2015-04-22T00:16:47Z</dcterms:modified>
</cp:coreProperties>
</file>